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6" r:id="rId28"/>
    <p:sldId id="287" r:id="rId29"/>
    <p:sldId id="283" r:id="rId30"/>
    <p:sldId id="288" r:id="rId31"/>
    <p:sldId id="284" r:id="rId32"/>
    <p:sldId id="285" r:id="rId33"/>
    <p:sldId id="289" r:id="rId3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 varScale="1">
        <p:scale>
          <a:sx n="97" d="100"/>
          <a:sy n="97" d="100"/>
        </p:scale>
        <p:origin x="6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3327C4-8091-BC44-9452-A3E6631E0FB2}" type="doc">
      <dgm:prSet loTypeId="urn:microsoft.com/office/officeart/2005/8/layout/orgChart1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E523053A-029F-564F-8A51-6C32ADF12FC0}">
      <dgm:prSet phldrT="[Texto]"/>
      <dgm:spPr/>
      <dgm:t>
        <a:bodyPr/>
        <a:lstStyle/>
        <a:p>
          <a:r>
            <a:rPr lang="pt-BR" dirty="0"/>
            <a:t>Presidente</a:t>
          </a:r>
        </a:p>
      </dgm:t>
    </dgm:pt>
    <dgm:pt modelId="{CA479694-255B-5C4C-B98C-E30B266469D8}" type="parTrans" cxnId="{5C06049E-FF0E-934C-BAE5-82177C59134F}">
      <dgm:prSet/>
      <dgm:spPr/>
      <dgm:t>
        <a:bodyPr/>
        <a:lstStyle/>
        <a:p>
          <a:endParaRPr lang="pt-BR"/>
        </a:p>
      </dgm:t>
    </dgm:pt>
    <dgm:pt modelId="{CA119962-5E5B-224E-97A6-E978E358714A}" type="sibTrans" cxnId="{5C06049E-FF0E-934C-BAE5-82177C59134F}">
      <dgm:prSet/>
      <dgm:spPr/>
      <dgm:t>
        <a:bodyPr/>
        <a:lstStyle/>
        <a:p>
          <a:endParaRPr lang="pt-BR"/>
        </a:p>
      </dgm:t>
    </dgm:pt>
    <dgm:pt modelId="{BC0524C6-2A22-2445-A9BC-F13FC3480199}" type="asst">
      <dgm:prSet phldrT="[Texto]"/>
      <dgm:spPr/>
      <dgm:t>
        <a:bodyPr/>
        <a:lstStyle/>
        <a:p>
          <a:r>
            <a:rPr lang="pt-BR" dirty="0"/>
            <a:t>Conselho da Igreja</a:t>
          </a:r>
        </a:p>
      </dgm:t>
    </dgm:pt>
    <dgm:pt modelId="{1250B163-B43C-304D-B64A-6AD1444031B8}" type="parTrans" cxnId="{7FFA9F3A-417E-5B4A-8FFD-C5D72D28BF39}">
      <dgm:prSet/>
      <dgm:spPr/>
      <dgm:t>
        <a:bodyPr/>
        <a:lstStyle/>
        <a:p>
          <a:endParaRPr lang="pt-BR"/>
        </a:p>
      </dgm:t>
    </dgm:pt>
    <dgm:pt modelId="{591C7ADD-38D8-3D49-930C-7272EB494E5C}" type="sibTrans" cxnId="{7FFA9F3A-417E-5B4A-8FFD-C5D72D28BF39}">
      <dgm:prSet/>
      <dgm:spPr/>
      <dgm:t>
        <a:bodyPr/>
        <a:lstStyle/>
        <a:p>
          <a:endParaRPr lang="pt-BR"/>
        </a:p>
      </dgm:t>
    </dgm:pt>
    <dgm:pt modelId="{145B7162-8CE5-C34E-B67A-C0C4D3E90762}">
      <dgm:prSet phldrT="[Texto]"/>
      <dgm:spPr/>
      <dgm:t>
        <a:bodyPr/>
        <a:lstStyle/>
        <a:p>
          <a:r>
            <a:rPr lang="pt-BR" dirty="0"/>
            <a:t>Tesouraria</a:t>
          </a:r>
        </a:p>
      </dgm:t>
    </dgm:pt>
    <dgm:pt modelId="{9E2163FA-EB25-964D-9680-9DF271123340}" type="parTrans" cxnId="{F7D3F183-DDF1-3042-AE5F-E293565298C9}">
      <dgm:prSet/>
      <dgm:spPr/>
      <dgm:t>
        <a:bodyPr/>
        <a:lstStyle/>
        <a:p>
          <a:endParaRPr lang="pt-BR"/>
        </a:p>
      </dgm:t>
    </dgm:pt>
    <dgm:pt modelId="{BF10F5B3-DEB4-BE45-9D54-A01109656A9D}" type="sibTrans" cxnId="{F7D3F183-DDF1-3042-AE5F-E293565298C9}">
      <dgm:prSet/>
      <dgm:spPr/>
      <dgm:t>
        <a:bodyPr/>
        <a:lstStyle/>
        <a:p>
          <a:endParaRPr lang="pt-BR"/>
        </a:p>
      </dgm:t>
    </dgm:pt>
    <dgm:pt modelId="{C053EA59-8E79-7143-8DB1-792ADBE60ED2}">
      <dgm:prSet phldrT="[Texto]"/>
      <dgm:spPr/>
      <dgm:t>
        <a:bodyPr/>
        <a:lstStyle/>
        <a:p>
          <a:r>
            <a:rPr lang="pt-BR" dirty="0"/>
            <a:t>Administração</a:t>
          </a:r>
        </a:p>
      </dgm:t>
    </dgm:pt>
    <dgm:pt modelId="{25F8D479-74B7-7543-9B28-C9AF7EFB66BD}" type="parTrans" cxnId="{F935F467-DFF8-0146-9F69-A1B39B2BB92B}">
      <dgm:prSet/>
      <dgm:spPr/>
      <dgm:t>
        <a:bodyPr/>
        <a:lstStyle/>
        <a:p>
          <a:endParaRPr lang="pt-BR"/>
        </a:p>
      </dgm:t>
    </dgm:pt>
    <dgm:pt modelId="{DECC85F1-5514-2F45-9AA7-81BF7DC4263F}" type="sibTrans" cxnId="{F935F467-DFF8-0146-9F69-A1B39B2BB92B}">
      <dgm:prSet/>
      <dgm:spPr/>
      <dgm:t>
        <a:bodyPr/>
        <a:lstStyle/>
        <a:p>
          <a:endParaRPr lang="pt-BR"/>
        </a:p>
      </dgm:t>
    </dgm:pt>
    <dgm:pt modelId="{4504981D-096E-FC41-8379-29A49B485906}">
      <dgm:prSet phldrT="[Texto]"/>
      <dgm:spPr/>
      <dgm:t>
        <a:bodyPr/>
        <a:lstStyle/>
        <a:p>
          <a:r>
            <a:rPr lang="pt-BR" dirty="0"/>
            <a:t>Ministérios</a:t>
          </a:r>
        </a:p>
      </dgm:t>
    </dgm:pt>
    <dgm:pt modelId="{A30656C8-A754-4847-8C60-09CAAAECA168}" type="parTrans" cxnId="{586A6C3A-8A79-F44A-89F2-C4495480EA19}">
      <dgm:prSet/>
      <dgm:spPr/>
      <dgm:t>
        <a:bodyPr/>
        <a:lstStyle/>
        <a:p>
          <a:endParaRPr lang="pt-BR"/>
        </a:p>
      </dgm:t>
    </dgm:pt>
    <dgm:pt modelId="{B9E6157A-D5E9-D448-B649-F80A8B9F1ED8}" type="sibTrans" cxnId="{586A6C3A-8A79-F44A-89F2-C4495480EA19}">
      <dgm:prSet/>
      <dgm:spPr/>
      <dgm:t>
        <a:bodyPr/>
        <a:lstStyle/>
        <a:p>
          <a:endParaRPr lang="pt-BR"/>
        </a:p>
      </dgm:t>
    </dgm:pt>
    <dgm:pt modelId="{4BB20B7F-A48C-4C47-9D2C-A51E792D02AF}" type="pres">
      <dgm:prSet presAssocID="{D03327C4-8091-BC44-9452-A3E6631E0FB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BE0770-F601-F94F-A421-596D12C746F2}" type="pres">
      <dgm:prSet presAssocID="{E523053A-029F-564F-8A51-6C32ADF12FC0}" presName="hierRoot1" presStyleCnt="0">
        <dgm:presLayoutVars>
          <dgm:hierBranch val="init"/>
        </dgm:presLayoutVars>
      </dgm:prSet>
      <dgm:spPr/>
    </dgm:pt>
    <dgm:pt modelId="{2ADA0AA8-3F64-9A47-BB36-D21D9A88E0AA}" type="pres">
      <dgm:prSet presAssocID="{E523053A-029F-564F-8A51-6C32ADF12FC0}" presName="rootComposite1" presStyleCnt="0"/>
      <dgm:spPr/>
    </dgm:pt>
    <dgm:pt modelId="{A3828551-C6EF-BA4E-A06A-270EB94ED375}" type="pres">
      <dgm:prSet presAssocID="{E523053A-029F-564F-8A51-6C32ADF12FC0}" presName="rootText1" presStyleLbl="node0" presStyleIdx="0" presStyleCnt="1">
        <dgm:presLayoutVars>
          <dgm:chPref val="3"/>
        </dgm:presLayoutVars>
      </dgm:prSet>
      <dgm:spPr/>
    </dgm:pt>
    <dgm:pt modelId="{538C3476-36CB-104C-B56D-6597B7DA5DBA}" type="pres">
      <dgm:prSet presAssocID="{E523053A-029F-564F-8A51-6C32ADF12FC0}" presName="rootConnector1" presStyleLbl="node1" presStyleIdx="0" presStyleCnt="0"/>
      <dgm:spPr/>
    </dgm:pt>
    <dgm:pt modelId="{224E9ADC-67C9-364E-AD2A-749FF05AFA0D}" type="pres">
      <dgm:prSet presAssocID="{E523053A-029F-564F-8A51-6C32ADF12FC0}" presName="hierChild2" presStyleCnt="0"/>
      <dgm:spPr/>
    </dgm:pt>
    <dgm:pt modelId="{DFB1276D-D13D-E94B-B145-06C060D23AAD}" type="pres">
      <dgm:prSet presAssocID="{9E2163FA-EB25-964D-9680-9DF271123340}" presName="Name37" presStyleLbl="parChTrans1D2" presStyleIdx="0" presStyleCnt="4"/>
      <dgm:spPr/>
    </dgm:pt>
    <dgm:pt modelId="{F6743617-082B-5C40-AD7F-5AF1140B1BA0}" type="pres">
      <dgm:prSet presAssocID="{145B7162-8CE5-C34E-B67A-C0C4D3E90762}" presName="hierRoot2" presStyleCnt="0">
        <dgm:presLayoutVars>
          <dgm:hierBranch val="init"/>
        </dgm:presLayoutVars>
      </dgm:prSet>
      <dgm:spPr/>
    </dgm:pt>
    <dgm:pt modelId="{78D3DB31-E398-2548-A42B-010C9DC16201}" type="pres">
      <dgm:prSet presAssocID="{145B7162-8CE5-C34E-B67A-C0C4D3E90762}" presName="rootComposite" presStyleCnt="0"/>
      <dgm:spPr/>
    </dgm:pt>
    <dgm:pt modelId="{2977E962-0115-974B-AEC0-19836792F4AA}" type="pres">
      <dgm:prSet presAssocID="{145B7162-8CE5-C34E-B67A-C0C4D3E90762}" presName="rootText" presStyleLbl="node2" presStyleIdx="0" presStyleCnt="3">
        <dgm:presLayoutVars>
          <dgm:chPref val="3"/>
        </dgm:presLayoutVars>
      </dgm:prSet>
      <dgm:spPr/>
    </dgm:pt>
    <dgm:pt modelId="{9058DC29-11CA-1E43-AEAD-D37FE91D0431}" type="pres">
      <dgm:prSet presAssocID="{145B7162-8CE5-C34E-B67A-C0C4D3E90762}" presName="rootConnector" presStyleLbl="node2" presStyleIdx="0" presStyleCnt="3"/>
      <dgm:spPr/>
    </dgm:pt>
    <dgm:pt modelId="{BE8E56F3-C941-3F47-99FD-07043F10E741}" type="pres">
      <dgm:prSet presAssocID="{145B7162-8CE5-C34E-B67A-C0C4D3E90762}" presName="hierChild4" presStyleCnt="0"/>
      <dgm:spPr/>
    </dgm:pt>
    <dgm:pt modelId="{6565FEA9-1BCD-6A41-ACE6-2870A268F340}" type="pres">
      <dgm:prSet presAssocID="{145B7162-8CE5-C34E-B67A-C0C4D3E90762}" presName="hierChild5" presStyleCnt="0"/>
      <dgm:spPr/>
    </dgm:pt>
    <dgm:pt modelId="{AB25852E-CBC2-0C46-AD15-914F6CF95FC9}" type="pres">
      <dgm:prSet presAssocID="{25F8D479-74B7-7543-9B28-C9AF7EFB66BD}" presName="Name37" presStyleLbl="parChTrans1D2" presStyleIdx="1" presStyleCnt="4"/>
      <dgm:spPr/>
    </dgm:pt>
    <dgm:pt modelId="{A2696614-86CE-314E-ADB2-032EDA30713C}" type="pres">
      <dgm:prSet presAssocID="{C053EA59-8E79-7143-8DB1-792ADBE60ED2}" presName="hierRoot2" presStyleCnt="0">
        <dgm:presLayoutVars>
          <dgm:hierBranch val="init"/>
        </dgm:presLayoutVars>
      </dgm:prSet>
      <dgm:spPr/>
    </dgm:pt>
    <dgm:pt modelId="{3E95DDA3-68F3-8B44-87A0-A22F7EC869F4}" type="pres">
      <dgm:prSet presAssocID="{C053EA59-8E79-7143-8DB1-792ADBE60ED2}" presName="rootComposite" presStyleCnt="0"/>
      <dgm:spPr/>
    </dgm:pt>
    <dgm:pt modelId="{5224DC0E-1B19-ED4C-A094-2A8FCA4BA80B}" type="pres">
      <dgm:prSet presAssocID="{C053EA59-8E79-7143-8DB1-792ADBE60ED2}" presName="rootText" presStyleLbl="node2" presStyleIdx="1" presStyleCnt="3">
        <dgm:presLayoutVars>
          <dgm:chPref val="3"/>
        </dgm:presLayoutVars>
      </dgm:prSet>
      <dgm:spPr/>
    </dgm:pt>
    <dgm:pt modelId="{CB2F3727-10B0-EC40-80B7-D54BAAF7C6A3}" type="pres">
      <dgm:prSet presAssocID="{C053EA59-8E79-7143-8DB1-792ADBE60ED2}" presName="rootConnector" presStyleLbl="node2" presStyleIdx="1" presStyleCnt="3"/>
      <dgm:spPr/>
    </dgm:pt>
    <dgm:pt modelId="{737EE60E-B7BC-484C-8A37-4818C79DB9EA}" type="pres">
      <dgm:prSet presAssocID="{C053EA59-8E79-7143-8DB1-792ADBE60ED2}" presName="hierChild4" presStyleCnt="0"/>
      <dgm:spPr/>
    </dgm:pt>
    <dgm:pt modelId="{9C815AAA-86E1-DC42-AF63-95D9E977BCE5}" type="pres">
      <dgm:prSet presAssocID="{C053EA59-8E79-7143-8DB1-792ADBE60ED2}" presName="hierChild5" presStyleCnt="0"/>
      <dgm:spPr/>
    </dgm:pt>
    <dgm:pt modelId="{3C35AC1B-AFC4-8746-A44C-85346246AEAF}" type="pres">
      <dgm:prSet presAssocID="{A30656C8-A754-4847-8C60-09CAAAECA168}" presName="Name37" presStyleLbl="parChTrans1D2" presStyleIdx="2" presStyleCnt="4"/>
      <dgm:spPr/>
    </dgm:pt>
    <dgm:pt modelId="{802BC1A9-0D13-1B4D-8A7E-1347FBB2DAFE}" type="pres">
      <dgm:prSet presAssocID="{4504981D-096E-FC41-8379-29A49B485906}" presName="hierRoot2" presStyleCnt="0">
        <dgm:presLayoutVars>
          <dgm:hierBranch val="init"/>
        </dgm:presLayoutVars>
      </dgm:prSet>
      <dgm:spPr/>
    </dgm:pt>
    <dgm:pt modelId="{F44AD4D7-02B1-7249-84C6-6CAE7E5FCD7E}" type="pres">
      <dgm:prSet presAssocID="{4504981D-096E-FC41-8379-29A49B485906}" presName="rootComposite" presStyleCnt="0"/>
      <dgm:spPr/>
    </dgm:pt>
    <dgm:pt modelId="{AE8F1BDC-9739-3E44-A467-79A2490455B0}" type="pres">
      <dgm:prSet presAssocID="{4504981D-096E-FC41-8379-29A49B485906}" presName="rootText" presStyleLbl="node2" presStyleIdx="2" presStyleCnt="3">
        <dgm:presLayoutVars>
          <dgm:chPref val="3"/>
        </dgm:presLayoutVars>
      </dgm:prSet>
      <dgm:spPr/>
    </dgm:pt>
    <dgm:pt modelId="{0C9ECD09-1B89-804D-B0FA-1785B40AEC95}" type="pres">
      <dgm:prSet presAssocID="{4504981D-096E-FC41-8379-29A49B485906}" presName="rootConnector" presStyleLbl="node2" presStyleIdx="2" presStyleCnt="3"/>
      <dgm:spPr/>
    </dgm:pt>
    <dgm:pt modelId="{05578D16-F119-404D-8139-04121082B3CB}" type="pres">
      <dgm:prSet presAssocID="{4504981D-096E-FC41-8379-29A49B485906}" presName="hierChild4" presStyleCnt="0"/>
      <dgm:spPr/>
    </dgm:pt>
    <dgm:pt modelId="{347A660E-279A-434B-BC66-C9B556C90070}" type="pres">
      <dgm:prSet presAssocID="{4504981D-096E-FC41-8379-29A49B485906}" presName="hierChild5" presStyleCnt="0"/>
      <dgm:spPr/>
    </dgm:pt>
    <dgm:pt modelId="{0D4A5214-B7EB-CB44-93F0-F39FBA2C8A13}" type="pres">
      <dgm:prSet presAssocID="{E523053A-029F-564F-8A51-6C32ADF12FC0}" presName="hierChild3" presStyleCnt="0"/>
      <dgm:spPr/>
    </dgm:pt>
    <dgm:pt modelId="{E7D2827C-9E99-1649-9E15-34AA0EE0A9DE}" type="pres">
      <dgm:prSet presAssocID="{1250B163-B43C-304D-B64A-6AD1444031B8}" presName="Name111" presStyleLbl="parChTrans1D2" presStyleIdx="3" presStyleCnt="4"/>
      <dgm:spPr/>
    </dgm:pt>
    <dgm:pt modelId="{C9943C24-762B-0C43-88F7-6B7DB555B9F9}" type="pres">
      <dgm:prSet presAssocID="{BC0524C6-2A22-2445-A9BC-F13FC3480199}" presName="hierRoot3" presStyleCnt="0">
        <dgm:presLayoutVars>
          <dgm:hierBranch val="init"/>
        </dgm:presLayoutVars>
      </dgm:prSet>
      <dgm:spPr/>
    </dgm:pt>
    <dgm:pt modelId="{44952536-C1CC-1D4C-8AED-AFB98197C337}" type="pres">
      <dgm:prSet presAssocID="{BC0524C6-2A22-2445-A9BC-F13FC3480199}" presName="rootComposite3" presStyleCnt="0"/>
      <dgm:spPr/>
    </dgm:pt>
    <dgm:pt modelId="{E6339BC4-D95B-7B44-A47E-C6AD2BDF697F}" type="pres">
      <dgm:prSet presAssocID="{BC0524C6-2A22-2445-A9BC-F13FC3480199}" presName="rootText3" presStyleLbl="asst1" presStyleIdx="0" presStyleCnt="1">
        <dgm:presLayoutVars>
          <dgm:chPref val="3"/>
        </dgm:presLayoutVars>
      </dgm:prSet>
      <dgm:spPr/>
    </dgm:pt>
    <dgm:pt modelId="{050EE945-D961-174B-BA26-C319372CFFBF}" type="pres">
      <dgm:prSet presAssocID="{BC0524C6-2A22-2445-A9BC-F13FC3480199}" presName="rootConnector3" presStyleLbl="asst1" presStyleIdx="0" presStyleCnt="1"/>
      <dgm:spPr/>
    </dgm:pt>
    <dgm:pt modelId="{0748DA9A-985F-8048-BA4B-E3369EA5728F}" type="pres">
      <dgm:prSet presAssocID="{BC0524C6-2A22-2445-A9BC-F13FC3480199}" presName="hierChild6" presStyleCnt="0"/>
      <dgm:spPr/>
    </dgm:pt>
    <dgm:pt modelId="{152FBB0E-4904-2B42-B148-C13C3E036C11}" type="pres">
      <dgm:prSet presAssocID="{BC0524C6-2A22-2445-A9BC-F13FC3480199}" presName="hierChild7" presStyleCnt="0"/>
      <dgm:spPr/>
    </dgm:pt>
  </dgm:ptLst>
  <dgm:cxnLst>
    <dgm:cxn modelId="{738AC200-D230-5A43-BBE3-148A446FA2EE}" type="presOf" srcId="{C053EA59-8E79-7143-8DB1-792ADBE60ED2}" destId="{5224DC0E-1B19-ED4C-A094-2A8FCA4BA80B}" srcOrd="0" destOrd="0" presId="urn:microsoft.com/office/officeart/2005/8/layout/orgChart1"/>
    <dgm:cxn modelId="{305BC510-C404-1F4E-AE77-001600647A33}" type="presOf" srcId="{BC0524C6-2A22-2445-A9BC-F13FC3480199}" destId="{E6339BC4-D95B-7B44-A47E-C6AD2BDF697F}" srcOrd="0" destOrd="0" presId="urn:microsoft.com/office/officeart/2005/8/layout/orgChart1"/>
    <dgm:cxn modelId="{C8DB1415-01B1-304A-9C7F-4BB737523C83}" type="presOf" srcId="{145B7162-8CE5-C34E-B67A-C0C4D3E90762}" destId="{9058DC29-11CA-1E43-AEAD-D37FE91D0431}" srcOrd="1" destOrd="0" presId="urn:microsoft.com/office/officeart/2005/8/layout/orgChart1"/>
    <dgm:cxn modelId="{5A859316-9D6D-6842-8699-8C23C3C68A7E}" type="presOf" srcId="{C053EA59-8E79-7143-8DB1-792ADBE60ED2}" destId="{CB2F3727-10B0-EC40-80B7-D54BAAF7C6A3}" srcOrd="1" destOrd="0" presId="urn:microsoft.com/office/officeart/2005/8/layout/orgChart1"/>
    <dgm:cxn modelId="{7AF8DA23-6AD8-624E-B501-D92CB27562CC}" type="presOf" srcId="{9E2163FA-EB25-964D-9680-9DF271123340}" destId="{DFB1276D-D13D-E94B-B145-06C060D23AAD}" srcOrd="0" destOrd="0" presId="urn:microsoft.com/office/officeart/2005/8/layout/orgChart1"/>
    <dgm:cxn modelId="{3906F72E-1ACF-5B42-85D9-ED79C6EB8A69}" type="presOf" srcId="{25F8D479-74B7-7543-9B28-C9AF7EFB66BD}" destId="{AB25852E-CBC2-0C46-AD15-914F6CF95FC9}" srcOrd="0" destOrd="0" presId="urn:microsoft.com/office/officeart/2005/8/layout/orgChart1"/>
    <dgm:cxn modelId="{586A6C3A-8A79-F44A-89F2-C4495480EA19}" srcId="{E523053A-029F-564F-8A51-6C32ADF12FC0}" destId="{4504981D-096E-FC41-8379-29A49B485906}" srcOrd="3" destOrd="0" parTransId="{A30656C8-A754-4847-8C60-09CAAAECA168}" sibTransId="{B9E6157A-D5E9-D448-B649-F80A8B9F1ED8}"/>
    <dgm:cxn modelId="{7FFA9F3A-417E-5B4A-8FFD-C5D72D28BF39}" srcId="{E523053A-029F-564F-8A51-6C32ADF12FC0}" destId="{BC0524C6-2A22-2445-A9BC-F13FC3480199}" srcOrd="0" destOrd="0" parTransId="{1250B163-B43C-304D-B64A-6AD1444031B8}" sibTransId="{591C7ADD-38D8-3D49-930C-7272EB494E5C}"/>
    <dgm:cxn modelId="{59EB5A3C-BBF5-A148-BEF6-F5163E5D1CD4}" type="presOf" srcId="{145B7162-8CE5-C34E-B67A-C0C4D3E90762}" destId="{2977E962-0115-974B-AEC0-19836792F4AA}" srcOrd="0" destOrd="0" presId="urn:microsoft.com/office/officeart/2005/8/layout/orgChart1"/>
    <dgm:cxn modelId="{16C73F3D-9B02-EB42-A6EE-275121032C61}" type="presOf" srcId="{A30656C8-A754-4847-8C60-09CAAAECA168}" destId="{3C35AC1B-AFC4-8746-A44C-85346246AEAF}" srcOrd="0" destOrd="0" presId="urn:microsoft.com/office/officeart/2005/8/layout/orgChart1"/>
    <dgm:cxn modelId="{F9E59F42-0C32-CE44-9968-EBD3E96485DA}" type="presOf" srcId="{4504981D-096E-FC41-8379-29A49B485906}" destId="{0C9ECD09-1B89-804D-B0FA-1785B40AEC95}" srcOrd="1" destOrd="0" presId="urn:microsoft.com/office/officeart/2005/8/layout/orgChart1"/>
    <dgm:cxn modelId="{79A81B5B-7B2B-7C40-BCE0-5402E69DDA0E}" type="presOf" srcId="{E523053A-029F-564F-8A51-6C32ADF12FC0}" destId="{538C3476-36CB-104C-B56D-6597B7DA5DBA}" srcOrd="1" destOrd="0" presId="urn:microsoft.com/office/officeart/2005/8/layout/orgChart1"/>
    <dgm:cxn modelId="{90578A5E-9CCD-8E48-8C8A-F1F96C2EC5FC}" type="presOf" srcId="{BC0524C6-2A22-2445-A9BC-F13FC3480199}" destId="{050EE945-D961-174B-BA26-C319372CFFBF}" srcOrd="1" destOrd="0" presId="urn:microsoft.com/office/officeart/2005/8/layout/orgChart1"/>
    <dgm:cxn modelId="{BD779065-727E-3441-95A1-147BD4FB2A6E}" type="presOf" srcId="{4504981D-096E-FC41-8379-29A49B485906}" destId="{AE8F1BDC-9739-3E44-A467-79A2490455B0}" srcOrd="0" destOrd="0" presId="urn:microsoft.com/office/officeart/2005/8/layout/orgChart1"/>
    <dgm:cxn modelId="{F935F467-DFF8-0146-9F69-A1B39B2BB92B}" srcId="{E523053A-029F-564F-8A51-6C32ADF12FC0}" destId="{C053EA59-8E79-7143-8DB1-792ADBE60ED2}" srcOrd="2" destOrd="0" parTransId="{25F8D479-74B7-7543-9B28-C9AF7EFB66BD}" sibTransId="{DECC85F1-5514-2F45-9AA7-81BF7DC4263F}"/>
    <dgm:cxn modelId="{F7D3F183-DDF1-3042-AE5F-E293565298C9}" srcId="{E523053A-029F-564F-8A51-6C32ADF12FC0}" destId="{145B7162-8CE5-C34E-B67A-C0C4D3E90762}" srcOrd="1" destOrd="0" parTransId="{9E2163FA-EB25-964D-9680-9DF271123340}" sibTransId="{BF10F5B3-DEB4-BE45-9D54-A01109656A9D}"/>
    <dgm:cxn modelId="{5C06049E-FF0E-934C-BAE5-82177C59134F}" srcId="{D03327C4-8091-BC44-9452-A3E6631E0FB2}" destId="{E523053A-029F-564F-8A51-6C32ADF12FC0}" srcOrd="0" destOrd="0" parTransId="{CA479694-255B-5C4C-B98C-E30B266469D8}" sibTransId="{CA119962-5E5B-224E-97A6-E978E358714A}"/>
    <dgm:cxn modelId="{4BE58BB7-BA45-E04B-A1C5-867587575047}" type="presOf" srcId="{1250B163-B43C-304D-B64A-6AD1444031B8}" destId="{E7D2827C-9E99-1649-9E15-34AA0EE0A9DE}" srcOrd="0" destOrd="0" presId="urn:microsoft.com/office/officeart/2005/8/layout/orgChart1"/>
    <dgm:cxn modelId="{0E6E7CC0-21F4-EE4A-A600-D68F2A129D8C}" type="presOf" srcId="{D03327C4-8091-BC44-9452-A3E6631E0FB2}" destId="{4BB20B7F-A48C-4C47-9D2C-A51E792D02AF}" srcOrd="0" destOrd="0" presId="urn:microsoft.com/office/officeart/2005/8/layout/orgChart1"/>
    <dgm:cxn modelId="{C86745EB-672B-FA40-8CA7-A1BBB41C41E9}" type="presOf" srcId="{E523053A-029F-564F-8A51-6C32ADF12FC0}" destId="{A3828551-C6EF-BA4E-A06A-270EB94ED375}" srcOrd="0" destOrd="0" presId="urn:microsoft.com/office/officeart/2005/8/layout/orgChart1"/>
    <dgm:cxn modelId="{843CA0F8-2088-F04F-8DAB-F6E857CB0379}" type="presParOf" srcId="{4BB20B7F-A48C-4C47-9D2C-A51E792D02AF}" destId="{6FBE0770-F601-F94F-A421-596D12C746F2}" srcOrd="0" destOrd="0" presId="urn:microsoft.com/office/officeart/2005/8/layout/orgChart1"/>
    <dgm:cxn modelId="{116A2853-F0C8-2E43-8EDC-E5C915F0D821}" type="presParOf" srcId="{6FBE0770-F601-F94F-A421-596D12C746F2}" destId="{2ADA0AA8-3F64-9A47-BB36-D21D9A88E0AA}" srcOrd="0" destOrd="0" presId="urn:microsoft.com/office/officeart/2005/8/layout/orgChart1"/>
    <dgm:cxn modelId="{B065A2C8-6FFD-4345-817C-4373CFB93CB6}" type="presParOf" srcId="{2ADA0AA8-3F64-9A47-BB36-D21D9A88E0AA}" destId="{A3828551-C6EF-BA4E-A06A-270EB94ED375}" srcOrd="0" destOrd="0" presId="urn:microsoft.com/office/officeart/2005/8/layout/orgChart1"/>
    <dgm:cxn modelId="{AD62914D-D1A6-3C48-B3AD-4B87FA2CAB03}" type="presParOf" srcId="{2ADA0AA8-3F64-9A47-BB36-D21D9A88E0AA}" destId="{538C3476-36CB-104C-B56D-6597B7DA5DBA}" srcOrd="1" destOrd="0" presId="urn:microsoft.com/office/officeart/2005/8/layout/orgChart1"/>
    <dgm:cxn modelId="{845D588A-C52C-CB41-AC9E-677D6312DAFA}" type="presParOf" srcId="{6FBE0770-F601-F94F-A421-596D12C746F2}" destId="{224E9ADC-67C9-364E-AD2A-749FF05AFA0D}" srcOrd="1" destOrd="0" presId="urn:microsoft.com/office/officeart/2005/8/layout/orgChart1"/>
    <dgm:cxn modelId="{EF9EF436-B54D-7746-B67B-440B6FD4487D}" type="presParOf" srcId="{224E9ADC-67C9-364E-AD2A-749FF05AFA0D}" destId="{DFB1276D-D13D-E94B-B145-06C060D23AAD}" srcOrd="0" destOrd="0" presId="urn:microsoft.com/office/officeart/2005/8/layout/orgChart1"/>
    <dgm:cxn modelId="{F5B604EE-5CDD-0C45-9064-373E0C1FF145}" type="presParOf" srcId="{224E9ADC-67C9-364E-AD2A-749FF05AFA0D}" destId="{F6743617-082B-5C40-AD7F-5AF1140B1BA0}" srcOrd="1" destOrd="0" presId="urn:microsoft.com/office/officeart/2005/8/layout/orgChart1"/>
    <dgm:cxn modelId="{4EC257FD-8F29-664A-BF03-54754D349ADF}" type="presParOf" srcId="{F6743617-082B-5C40-AD7F-5AF1140B1BA0}" destId="{78D3DB31-E398-2548-A42B-010C9DC16201}" srcOrd="0" destOrd="0" presId="urn:microsoft.com/office/officeart/2005/8/layout/orgChart1"/>
    <dgm:cxn modelId="{0804013B-82CF-7947-AAC5-C7E82741C819}" type="presParOf" srcId="{78D3DB31-E398-2548-A42B-010C9DC16201}" destId="{2977E962-0115-974B-AEC0-19836792F4AA}" srcOrd="0" destOrd="0" presId="urn:microsoft.com/office/officeart/2005/8/layout/orgChart1"/>
    <dgm:cxn modelId="{61CCAF55-3926-7948-990E-1DF2DE08D1D3}" type="presParOf" srcId="{78D3DB31-E398-2548-A42B-010C9DC16201}" destId="{9058DC29-11CA-1E43-AEAD-D37FE91D0431}" srcOrd="1" destOrd="0" presId="urn:microsoft.com/office/officeart/2005/8/layout/orgChart1"/>
    <dgm:cxn modelId="{ECACF367-0EAC-6246-93A0-D5F27FC0058D}" type="presParOf" srcId="{F6743617-082B-5C40-AD7F-5AF1140B1BA0}" destId="{BE8E56F3-C941-3F47-99FD-07043F10E741}" srcOrd="1" destOrd="0" presId="urn:microsoft.com/office/officeart/2005/8/layout/orgChart1"/>
    <dgm:cxn modelId="{B5DCAEF9-DEA1-C242-AB99-36C0A6006D79}" type="presParOf" srcId="{F6743617-082B-5C40-AD7F-5AF1140B1BA0}" destId="{6565FEA9-1BCD-6A41-ACE6-2870A268F340}" srcOrd="2" destOrd="0" presId="urn:microsoft.com/office/officeart/2005/8/layout/orgChart1"/>
    <dgm:cxn modelId="{3E865853-571D-5C45-A50E-F3472D48EDF0}" type="presParOf" srcId="{224E9ADC-67C9-364E-AD2A-749FF05AFA0D}" destId="{AB25852E-CBC2-0C46-AD15-914F6CF95FC9}" srcOrd="2" destOrd="0" presId="urn:microsoft.com/office/officeart/2005/8/layout/orgChart1"/>
    <dgm:cxn modelId="{87EBD3E8-EAED-8A4B-AF10-8ED48D4CA447}" type="presParOf" srcId="{224E9ADC-67C9-364E-AD2A-749FF05AFA0D}" destId="{A2696614-86CE-314E-ADB2-032EDA30713C}" srcOrd="3" destOrd="0" presId="urn:microsoft.com/office/officeart/2005/8/layout/orgChart1"/>
    <dgm:cxn modelId="{9412F4FF-5E6C-6A49-8C7F-C24CF1E84E62}" type="presParOf" srcId="{A2696614-86CE-314E-ADB2-032EDA30713C}" destId="{3E95DDA3-68F3-8B44-87A0-A22F7EC869F4}" srcOrd="0" destOrd="0" presId="urn:microsoft.com/office/officeart/2005/8/layout/orgChart1"/>
    <dgm:cxn modelId="{AF67B723-B623-3848-B40A-4870B222808A}" type="presParOf" srcId="{3E95DDA3-68F3-8B44-87A0-A22F7EC869F4}" destId="{5224DC0E-1B19-ED4C-A094-2A8FCA4BA80B}" srcOrd="0" destOrd="0" presId="urn:microsoft.com/office/officeart/2005/8/layout/orgChart1"/>
    <dgm:cxn modelId="{84772BF6-13E9-8A42-B11E-14D878852D9D}" type="presParOf" srcId="{3E95DDA3-68F3-8B44-87A0-A22F7EC869F4}" destId="{CB2F3727-10B0-EC40-80B7-D54BAAF7C6A3}" srcOrd="1" destOrd="0" presId="urn:microsoft.com/office/officeart/2005/8/layout/orgChart1"/>
    <dgm:cxn modelId="{20579C8E-E4E5-4B41-956B-04B935EA6B03}" type="presParOf" srcId="{A2696614-86CE-314E-ADB2-032EDA30713C}" destId="{737EE60E-B7BC-484C-8A37-4818C79DB9EA}" srcOrd="1" destOrd="0" presId="urn:microsoft.com/office/officeart/2005/8/layout/orgChart1"/>
    <dgm:cxn modelId="{797E4D01-6A48-7D43-9518-4147F3510D83}" type="presParOf" srcId="{A2696614-86CE-314E-ADB2-032EDA30713C}" destId="{9C815AAA-86E1-DC42-AF63-95D9E977BCE5}" srcOrd="2" destOrd="0" presId="urn:microsoft.com/office/officeart/2005/8/layout/orgChart1"/>
    <dgm:cxn modelId="{E72B9ED6-9A2E-7844-8542-E74489A1BD8C}" type="presParOf" srcId="{224E9ADC-67C9-364E-AD2A-749FF05AFA0D}" destId="{3C35AC1B-AFC4-8746-A44C-85346246AEAF}" srcOrd="4" destOrd="0" presId="urn:microsoft.com/office/officeart/2005/8/layout/orgChart1"/>
    <dgm:cxn modelId="{8E7DF008-70A5-6945-8E27-6618FFBF0906}" type="presParOf" srcId="{224E9ADC-67C9-364E-AD2A-749FF05AFA0D}" destId="{802BC1A9-0D13-1B4D-8A7E-1347FBB2DAFE}" srcOrd="5" destOrd="0" presId="urn:microsoft.com/office/officeart/2005/8/layout/orgChart1"/>
    <dgm:cxn modelId="{2A47EBED-DFFF-824D-9A6A-FB34CCCE1493}" type="presParOf" srcId="{802BC1A9-0D13-1B4D-8A7E-1347FBB2DAFE}" destId="{F44AD4D7-02B1-7249-84C6-6CAE7E5FCD7E}" srcOrd="0" destOrd="0" presId="urn:microsoft.com/office/officeart/2005/8/layout/orgChart1"/>
    <dgm:cxn modelId="{6979754B-7275-2648-8730-6FC420D0A3D8}" type="presParOf" srcId="{F44AD4D7-02B1-7249-84C6-6CAE7E5FCD7E}" destId="{AE8F1BDC-9739-3E44-A467-79A2490455B0}" srcOrd="0" destOrd="0" presId="urn:microsoft.com/office/officeart/2005/8/layout/orgChart1"/>
    <dgm:cxn modelId="{E2E12018-5B5B-5B45-B004-A6B761C949FA}" type="presParOf" srcId="{F44AD4D7-02B1-7249-84C6-6CAE7E5FCD7E}" destId="{0C9ECD09-1B89-804D-B0FA-1785B40AEC95}" srcOrd="1" destOrd="0" presId="urn:microsoft.com/office/officeart/2005/8/layout/orgChart1"/>
    <dgm:cxn modelId="{6C39CF83-0EB5-544A-9045-F66881F3B1B6}" type="presParOf" srcId="{802BC1A9-0D13-1B4D-8A7E-1347FBB2DAFE}" destId="{05578D16-F119-404D-8139-04121082B3CB}" srcOrd="1" destOrd="0" presId="urn:microsoft.com/office/officeart/2005/8/layout/orgChart1"/>
    <dgm:cxn modelId="{D2351784-C158-6644-98AB-DAD32A90AE17}" type="presParOf" srcId="{802BC1A9-0D13-1B4D-8A7E-1347FBB2DAFE}" destId="{347A660E-279A-434B-BC66-C9B556C90070}" srcOrd="2" destOrd="0" presId="urn:microsoft.com/office/officeart/2005/8/layout/orgChart1"/>
    <dgm:cxn modelId="{50B16B7B-08D0-4A48-B4BE-CD0E82C808B5}" type="presParOf" srcId="{6FBE0770-F601-F94F-A421-596D12C746F2}" destId="{0D4A5214-B7EB-CB44-93F0-F39FBA2C8A13}" srcOrd="2" destOrd="0" presId="urn:microsoft.com/office/officeart/2005/8/layout/orgChart1"/>
    <dgm:cxn modelId="{48194F8E-D8B0-1043-8D73-82D0BD349624}" type="presParOf" srcId="{0D4A5214-B7EB-CB44-93F0-F39FBA2C8A13}" destId="{E7D2827C-9E99-1649-9E15-34AA0EE0A9DE}" srcOrd="0" destOrd="0" presId="urn:microsoft.com/office/officeart/2005/8/layout/orgChart1"/>
    <dgm:cxn modelId="{60BCFB78-DA86-3A4E-A90E-491DCAA5DFC0}" type="presParOf" srcId="{0D4A5214-B7EB-CB44-93F0-F39FBA2C8A13}" destId="{C9943C24-762B-0C43-88F7-6B7DB555B9F9}" srcOrd="1" destOrd="0" presId="urn:microsoft.com/office/officeart/2005/8/layout/orgChart1"/>
    <dgm:cxn modelId="{628B5834-BE57-C34D-9ED3-9C8E51F28A43}" type="presParOf" srcId="{C9943C24-762B-0C43-88F7-6B7DB555B9F9}" destId="{44952536-C1CC-1D4C-8AED-AFB98197C337}" srcOrd="0" destOrd="0" presId="urn:microsoft.com/office/officeart/2005/8/layout/orgChart1"/>
    <dgm:cxn modelId="{84237DD7-D570-8942-81B2-D419BDD0F5C8}" type="presParOf" srcId="{44952536-C1CC-1D4C-8AED-AFB98197C337}" destId="{E6339BC4-D95B-7B44-A47E-C6AD2BDF697F}" srcOrd="0" destOrd="0" presId="urn:microsoft.com/office/officeart/2005/8/layout/orgChart1"/>
    <dgm:cxn modelId="{057541D3-8C3C-1440-9A15-3FCFD3AE479D}" type="presParOf" srcId="{44952536-C1CC-1D4C-8AED-AFB98197C337}" destId="{050EE945-D961-174B-BA26-C319372CFFBF}" srcOrd="1" destOrd="0" presId="urn:microsoft.com/office/officeart/2005/8/layout/orgChart1"/>
    <dgm:cxn modelId="{EBE44B9B-69B5-DA42-A56D-3C182F3F6B01}" type="presParOf" srcId="{C9943C24-762B-0C43-88F7-6B7DB555B9F9}" destId="{0748DA9A-985F-8048-BA4B-E3369EA5728F}" srcOrd="1" destOrd="0" presId="urn:microsoft.com/office/officeart/2005/8/layout/orgChart1"/>
    <dgm:cxn modelId="{A79DDD4B-B54E-F84E-B314-35DAEF8ACA2C}" type="presParOf" srcId="{C9943C24-762B-0C43-88F7-6B7DB555B9F9}" destId="{152FBB0E-4904-2B42-B148-C13C3E036C1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FEED1DA-A73D-C948-9840-AAD942818D13}" type="doc">
      <dgm:prSet loTypeId="urn:microsoft.com/office/officeart/2005/8/layout/orgChart1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93646054-7D79-2C42-9837-FFF7771FFCB4}">
      <dgm:prSet phldrT="[Texto]"/>
      <dgm:spPr/>
      <dgm:t>
        <a:bodyPr/>
        <a:lstStyle/>
        <a:p>
          <a:r>
            <a:rPr lang="pt-BR" dirty="0"/>
            <a:t>ADMINISTRAÇÃO PREDIAL</a:t>
          </a:r>
        </a:p>
      </dgm:t>
    </dgm:pt>
    <dgm:pt modelId="{FF15B094-550C-CC4B-8665-35A5FE236801}" type="parTrans" cxnId="{41290527-FA1B-0844-B56F-743844319020}">
      <dgm:prSet/>
      <dgm:spPr/>
      <dgm:t>
        <a:bodyPr/>
        <a:lstStyle/>
        <a:p>
          <a:endParaRPr lang="pt-BR"/>
        </a:p>
      </dgm:t>
    </dgm:pt>
    <dgm:pt modelId="{44373B6D-2216-E642-9A6F-DBA179E750F4}" type="sibTrans" cxnId="{41290527-FA1B-0844-B56F-743844319020}">
      <dgm:prSet/>
      <dgm:spPr/>
      <dgm:t>
        <a:bodyPr/>
        <a:lstStyle/>
        <a:p>
          <a:endParaRPr lang="pt-BR"/>
        </a:p>
      </dgm:t>
    </dgm:pt>
    <dgm:pt modelId="{A101324F-F768-2544-8786-B27A9C93BAC7}">
      <dgm:prSet phldrT="[Texto]"/>
      <dgm:spPr/>
      <dgm:t>
        <a:bodyPr/>
        <a:lstStyle/>
        <a:p>
          <a:r>
            <a:rPr lang="pt-BR" dirty="0"/>
            <a:t>SERVIÇOS DE CULTO</a:t>
          </a:r>
        </a:p>
      </dgm:t>
    </dgm:pt>
    <dgm:pt modelId="{67A686AB-15F4-A344-8C56-505CF1F87F45}" type="parTrans" cxnId="{FC6D0DA9-EEB7-104D-85B1-C20069796988}">
      <dgm:prSet/>
      <dgm:spPr/>
      <dgm:t>
        <a:bodyPr/>
        <a:lstStyle/>
        <a:p>
          <a:endParaRPr lang="pt-BR"/>
        </a:p>
      </dgm:t>
    </dgm:pt>
    <dgm:pt modelId="{4F645E78-1943-FF4B-825B-3CCE81804323}" type="sibTrans" cxnId="{FC6D0DA9-EEB7-104D-85B1-C20069796988}">
      <dgm:prSet/>
      <dgm:spPr/>
      <dgm:t>
        <a:bodyPr/>
        <a:lstStyle/>
        <a:p>
          <a:endParaRPr lang="pt-BR"/>
        </a:p>
      </dgm:t>
    </dgm:pt>
    <dgm:pt modelId="{CDD16794-215F-FE4E-95FE-99A71A226A41}">
      <dgm:prSet phldrT="[Texto]"/>
      <dgm:spPr/>
      <dgm:t>
        <a:bodyPr/>
        <a:lstStyle/>
        <a:p>
          <a:r>
            <a:rPr lang="pt-BR" dirty="0"/>
            <a:t>SEGURANÇA PATRIMONIAL</a:t>
          </a:r>
        </a:p>
      </dgm:t>
    </dgm:pt>
    <dgm:pt modelId="{1FCE4E66-8B0A-2D49-A22F-C16F2A51590E}" type="parTrans" cxnId="{BDC92888-B74D-7541-9CCD-DB2C1BDEA4BD}">
      <dgm:prSet/>
      <dgm:spPr/>
      <dgm:t>
        <a:bodyPr/>
        <a:lstStyle/>
        <a:p>
          <a:endParaRPr lang="pt-BR"/>
        </a:p>
      </dgm:t>
    </dgm:pt>
    <dgm:pt modelId="{F13BF1E8-EEB6-6C45-BB04-0D48E574CB8E}" type="sibTrans" cxnId="{BDC92888-B74D-7541-9CCD-DB2C1BDEA4BD}">
      <dgm:prSet/>
      <dgm:spPr/>
      <dgm:t>
        <a:bodyPr/>
        <a:lstStyle/>
        <a:p>
          <a:endParaRPr lang="pt-BR"/>
        </a:p>
      </dgm:t>
    </dgm:pt>
    <dgm:pt modelId="{2527B841-5C8D-FC4B-8195-3BF5EF3B4C12}">
      <dgm:prSet phldrT="[Texto]"/>
      <dgm:spPr/>
      <dgm:t>
        <a:bodyPr/>
        <a:lstStyle/>
        <a:p>
          <a:r>
            <a:rPr lang="pt-BR" dirty="0"/>
            <a:t>LIMPEZA &amp; LOGÍSTICA</a:t>
          </a:r>
        </a:p>
      </dgm:t>
    </dgm:pt>
    <dgm:pt modelId="{3F122D1B-C74E-CE45-9F77-6EB83B554D96}" type="parTrans" cxnId="{0248176E-1012-534A-9A1D-09C8E13A8862}">
      <dgm:prSet/>
      <dgm:spPr/>
      <dgm:t>
        <a:bodyPr/>
        <a:lstStyle/>
        <a:p>
          <a:endParaRPr lang="pt-BR"/>
        </a:p>
      </dgm:t>
    </dgm:pt>
    <dgm:pt modelId="{C0F88E7F-D59B-8F49-873E-7809166BA4DE}" type="sibTrans" cxnId="{0248176E-1012-534A-9A1D-09C8E13A8862}">
      <dgm:prSet/>
      <dgm:spPr/>
      <dgm:t>
        <a:bodyPr/>
        <a:lstStyle/>
        <a:p>
          <a:endParaRPr lang="pt-BR"/>
        </a:p>
      </dgm:t>
    </dgm:pt>
    <dgm:pt modelId="{54BC961A-4343-5B44-B3DD-3FEA293B45EC}">
      <dgm:prSet phldrT="[Texto]"/>
      <dgm:spPr/>
      <dgm:t>
        <a:bodyPr/>
        <a:lstStyle/>
        <a:p>
          <a:r>
            <a:rPr lang="pt-BR" dirty="0"/>
            <a:t>SOM, VÍDEO &amp; ILUMINAÇÃO</a:t>
          </a:r>
        </a:p>
      </dgm:t>
    </dgm:pt>
    <dgm:pt modelId="{0D2BBAC1-B124-D34E-8BC7-44A82C54D8F9}" type="parTrans" cxnId="{A6458313-E149-7943-84F9-57D08D3C7673}">
      <dgm:prSet/>
      <dgm:spPr/>
      <dgm:t>
        <a:bodyPr/>
        <a:lstStyle/>
        <a:p>
          <a:endParaRPr lang="pt-BR"/>
        </a:p>
      </dgm:t>
    </dgm:pt>
    <dgm:pt modelId="{85A02F03-E403-384B-A020-6C1D15C8D804}" type="sibTrans" cxnId="{A6458313-E149-7943-84F9-57D08D3C7673}">
      <dgm:prSet/>
      <dgm:spPr/>
      <dgm:t>
        <a:bodyPr/>
        <a:lstStyle/>
        <a:p>
          <a:endParaRPr lang="pt-BR"/>
        </a:p>
      </dgm:t>
    </dgm:pt>
    <dgm:pt modelId="{259B28D2-C65B-B745-8F0D-5C8C406936A8}" type="pres">
      <dgm:prSet presAssocID="{4FEED1DA-A73D-C948-9840-AAD942818D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06AB587-E60D-1745-9EE5-6DC2E6E9437E}" type="pres">
      <dgm:prSet presAssocID="{93646054-7D79-2C42-9837-FFF7771FFCB4}" presName="hierRoot1" presStyleCnt="0">
        <dgm:presLayoutVars>
          <dgm:hierBranch val="init"/>
        </dgm:presLayoutVars>
      </dgm:prSet>
      <dgm:spPr/>
    </dgm:pt>
    <dgm:pt modelId="{AA6D17E5-7EA9-204F-B59D-D0E1A956C90B}" type="pres">
      <dgm:prSet presAssocID="{93646054-7D79-2C42-9837-FFF7771FFCB4}" presName="rootComposite1" presStyleCnt="0"/>
      <dgm:spPr/>
    </dgm:pt>
    <dgm:pt modelId="{A5FAF243-C55B-224B-926F-123F392C0413}" type="pres">
      <dgm:prSet presAssocID="{93646054-7D79-2C42-9837-FFF7771FFCB4}" presName="rootText1" presStyleLbl="node0" presStyleIdx="0" presStyleCnt="1">
        <dgm:presLayoutVars>
          <dgm:chPref val="3"/>
        </dgm:presLayoutVars>
      </dgm:prSet>
      <dgm:spPr/>
    </dgm:pt>
    <dgm:pt modelId="{11B88001-AFBE-1F46-B6CE-775231DDDBE5}" type="pres">
      <dgm:prSet presAssocID="{93646054-7D79-2C42-9837-FFF7771FFCB4}" presName="rootConnector1" presStyleLbl="node1" presStyleIdx="0" presStyleCnt="0"/>
      <dgm:spPr/>
    </dgm:pt>
    <dgm:pt modelId="{C05823D7-097A-6D40-96ED-B87A668D168E}" type="pres">
      <dgm:prSet presAssocID="{93646054-7D79-2C42-9837-FFF7771FFCB4}" presName="hierChild2" presStyleCnt="0"/>
      <dgm:spPr/>
    </dgm:pt>
    <dgm:pt modelId="{FC1B05A6-6273-DD4C-9FCD-88E45FA56994}" type="pres">
      <dgm:prSet presAssocID="{67A686AB-15F4-A344-8C56-505CF1F87F45}" presName="Name37" presStyleLbl="parChTrans1D2" presStyleIdx="0" presStyleCnt="4"/>
      <dgm:spPr/>
    </dgm:pt>
    <dgm:pt modelId="{6772F480-255C-A34D-8AAD-EB7A2FABA380}" type="pres">
      <dgm:prSet presAssocID="{A101324F-F768-2544-8786-B27A9C93BAC7}" presName="hierRoot2" presStyleCnt="0">
        <dgm:presLayoutVars>
          <dgm:hierBranch val="init"/>
        </dgm:presLayoutVars>
      </dgm:prSet>
      <dgm:spPr/>
    </dgm:pt>
    <dgm:pt modelId="{0BCD5FE8-0731-9A4F-86F6-115232F76085}" type="pres">
      <dgm:prSet presAssocID="{A101324F-F768-2544-8786-B27A9C93BAC7}" presName="rootComposite" presStyleCnt="0"/>
      <dgm:spPr/>
    </dgm:pt>
    <dgm:pt modelId="{6A799793-A77E-D047-A31C-892BB674D298}" type="pres">
      <dgm:prSet presAssocID="{A101324F-F768-2544-8786-B27A9C93BAC7}" presName="rootText" presStyleLbl="node2" presStyleIdx="0" presStyleCnt="4">
        <dgm:presLayoutVars>
          <dgm:chPref val="3"/>
        </dgm:presLayoutVars>
      </dgm:prSet>
      <dgm:spPr/>
    </dgm:pt>
    <dgm:pt modelId="{49B9775D-A48D-3341-A79E-1EFDA0C819B4}" type="pres">
      <dgm:prSet presAssocID="{A101324F-F768-2544-8786-B27A9C93BAC7}" presName="rootConnector" presStyleLbl="node2" presStyleIdx="0" presStyleCnt="4"/>
      <dgm:spPr/>
    </dgm:pt>
    <dgm:pt modelId="{98DC831E-AADF-C448-9CFB-5F2B0C21DC44}" type="pres">
      <dgm:prSet presAssocID="{A101324F-F768-2544-8786-B27A9C93BAC7}" presName="hierChild4" presStyleCnt="0"/>
      <dgm:spPr/>
    </dgm:pt>
    <dgm:pt modelId="{F8A56A7C-41AD-954B-B952-A8FC759CC842}" type="pres">
      <dgm:prSet presAssocID="{A101324F-F768-2544-8786-B27A9C93BAC7}" presName="hierChild5" presStyleCnt="0"/>
      <dgm:spPr/>
    </dgm:pt>
    <dgm:pt modelId="{1E5777B8-ECCC-D749-88C8-334D94869B11}" type="pres">
      <dgm:prSet presAssocID="{1FCE4E66-8B0A-2D49-A22F-C16F2A51590E}" presName="Name37" presStyleLbl="parChTrans1D2" presStyleIdx="1" presStyleCnt="4"/>
      <dgm:spPr/>
    </dgm:pt>
    <dgm:pt modelId="{155819AA-EC5B-714A-8B24-38733678253D}" type="pres">
      <dgm:prSet presAssocID="{CDD16794-215F-FE4E-95FE-99A71A226A41}" presName="hierRoot2" presStyleCnt="0">
        <dgm:presLayoutVars>
          <dgm:hierBranch val="init"/>
        </dgm:presLayoutVars>
      </dgm:prSet>
      <dgm:spPr/>
    </dgm:pt>
    <dgm:pt modelId="{F18544C1-1AD3-BA48-849C-2D1901BB3717}" type="pres">
      <dgm:prSet presAssocID="{CDD16794-215F-FE4E-95FE-99A71A226A41}" presName="rootComposite" presStyleCnt="0"/>
      <dgm:spPr/>
    </dgm:pt>
    <dgm:pt modelId="{E978DE79-0A91-BE44-BEDE-91D143AD33B3}" type="pres">
      <dgm:prSet presAssocID="{CDD16794-215F-FE4E-95FE-99A71A226A41}" presName="rootText" presStyleLbl="node2" presStyleIdx="1" presStyleCnt="4">
        <dgm:presLayoutVars>
          <dgm:chPref val="3"/>
        </dgm:presLayoutVars>
      </dgm:prSet>
      <dgm:spPr/>
    </dgm:pt>
    <dgm:pt modelId="{F50389E7-307D-C644-A58B-8121FE64F449}" type="pres">
      <dgm:prSet presAssocID="{CDD16794-215F-FE4E-95FE-99A71A226A41}" presName="rootConnector" presStyleLbl="node2" presStyleIdx="1" presStyleCnt="4"/>
      <dgm:spPr/>
    </dgm:pt>
    <dgm:pt modelId="{0855395A-E955-1846-9924-B67DC12A1131}" type="pres">
      <dgm:prSet presAssocID="{CDD16794-215F-FE4E-95FE-99A71A226A41}" presName="hierChild4" presStyleCnt="0"/>
      <dgm:spPr/>
    </dgm:pt>
    <dgm:pt modelId="{1D437141-9C28-7643-9C42-8DD4405E94A2}" type="pres">
      <dgm:prSet presAssocID="{CDD16794-215F-FE4E-95FE-99A71A226A41}" presName="hierChild5" presStyleCnt="0"/>
      <dgm:spPr/>
    </dgm:pt>
    <dgm:pt modelId="{8D5CB50A-1855-6748-80EE-7827D8A65CF8}" type="pres">
      <dgm:prSet presAssocID="{3F122D1B-C74E-CE45-9F77-6EB83B554D96}" presName="Name37" presStyleLbl="parChTrans1D2" presStyleIdx="2" presStyleCnt="4"/>
      <dgm:spPr/>
    </dgm:pt>
    <dgm:pt modelId="{712218C1-82AA-444C-B808-589E8E0B1B2C}" type="pres">
      <dgm:prSet presAssocID="{2527B841-5C8D-FC4B-8195-3BF5EF3B4C12}" presName="hierRoot2" presStyleCnt="0">
        <dgm:presLayoutVars>
          <dgm:hierBranch val="init"/>
        </dgm:presLayoutVars>
      </dgm:prSet>
      <dgm:spPr/>
    </dgm:pt>
    <dgm:pt modelId="{CA1E798C-D40D-DC4F-AFF9-E0E35E220486}" type="pres">
      <dgm:prSet presAssocID="{2527B841-5C8D-FC4B-8195-3BF5EF3B4C12}" presName="rootComposite" presStyleCnt="0"/>
      <dgm:spPr/>
    </dgm:pt>
    <dgm:pt modelId="{402496DD-1809-184B-9571-29BC325A7873}" type="pres">
      <dgm:prSet presAssocID="{2527B841-5C8D-FC4B-8195-3BF5EF3B4C12}" presName="rootText" presStyleLbl="node2" presStyleIdx="2" presStyleCnt="4">
        <dgm:presLayoutVars>
          <dgm:chPref val="3"/>
        </dgm:presLayoutVars>
      </dgm:prSet>
      <dgm:spPr/>
    </dgm:pt>
    <dgm:pt modelId="{A531DF5C-05FA-D94C-9100-10B38EB118B1}" type="pres">
      <dgm:prSet presAssocID="{2527B841-5C8D-FC4B-8195-3BF5EF3B4C12}" presName="rootConnector" presStyleLbl="node2" presStyleIdx="2" presStyleCnt="4"/>
      <dgm:spPr/>
    </dgm:pt>
    <dgm:pt modelId="{858C438E-3477-C44B-B64D-9D26CE029639}" type="pres">
      <dgm:prSet presAssocID="{2527B841-5C8D-FC4B-8195-3BF5EF3B4C12}" presName="hierChild4" presStyleCnt="0"/>
      <dgm:spPr/>
    </dgm:pt>
    <dgm:pt modelId="{E394D50D-A9A1-7A41-87EF-3B513821C47D}" type="pres">
      <dgm:prSet presAssocID="{2527B841-5C8D-FC4B-8195-3BF5EF3B4C12}" presName="hierChild5" presStyleCnt="0"/>
      <dgm:spPr/>
    </dgm:pt>
    <dgm:pt modelId="{C720BFC6-D0D3-3145-A048-A4C4A0F5E295}" type="pres">
      <dgm:prSet presAssocID="{0D2BBAC1-B124-D34E-8BC7-44A82C54D8F9}" presName="Name37" presStyleLbl="parChTrans1D2" presStyleIdx="3" presStyleCnt="4"/>
      <dgm:spPr/>
    </dgm:pt>
    <dgm:pt modelId="{9DF1A642-3374-EE48-A0D9-B034FF799E38}" type="pres">
      <dgm:prSet presAssocID="{54BC961A-4343-5B44-B3DD-3FEA293B45EC}" presName="hierRoot2" presStyleCnt="0">
        <dgm:presLayoutVars>
          <dgm:hierBranch val="init"/>
        </dgm:presLayoutVars>
      </dgm:prSet>
      <dgm:spPr/>
    </dgm:pt>
    <dgm:pt modelId="{CE90453B-DE2C-264F-82B5-151F393F8F68}" type="pres">
      <dgm:prSet presAssocID="{54BC961A-4343-5B44-B3DD-3FEA293B45EC}" presName="rootComposite" presStyleCnt="0"/>
      <dgm:spPr/>
    </dgm:pt>
    <dgm:pt modelId="{DA50F9E5-78BF-124A-BE17-F3EE826F4ED9}" type="pres">
      <dgm:prSet presAssocID="{54BC961A-4343-5B44-B3DD-3FEA293B45EC}" presName="rootText" presStyleLbl="node2" presStyleIdx="3" presStyleCnt="4">
        <dgm:presLayoutVars>
          <dgm:chPref val="3"/>
        </dgm:presLayoutVars>
      </dgm:prSet>
      <dgm:spPr/>
    </dgm:pt>
    <dgm:pt modelId="{D85996B4-B235-074E-8843-6EEFE8B6BDB4}" type="pres">
      <dgm:prSet presAssocID="{54BC961A-4343-5B44-B3DD-3FEA293B45EC}" presName="rootConnector" presStyleLbl="node2" presStyleIdx="3" presStyleCnt="4"/>
      <dgm:spPr/>
    </dgm:pt>
    <dgm:pt modelId="{E5C5D806-C433-BA44-8D8B-A1D2F36949C9}" type="pres">
      <dgm:prSet presAssocID="{54BC961A-4343-5B44-B3DD-3FEA293B45EC}" presName="hierChild4" presStyleCnt="0"/>
      <dgm:spPr/>
    </dgm:pt>
    <dgm:pt modelId="{7049512C-08A4-FA4A-B4D9-1FB7404F8C3D}" type="pres">
      <dgm:prSet presAssocID="{54BC961A-4343-5B44-B3DD-3FEA293B45EC}" presName="hierChild5" presStyleCnt="0"/>
      <dgm:spPr/>
    </dgm:pt>
    <dgm:pt modelId="{33A1098F-4B62-2C48-875D-0821A3F149BB}" type="pres">
      <dgm:prSet presAssocID="{93646054-7D79-2C42-9837-FFF7771FFCB4}" presName="hierChild3" presStyleCnt="0"/>
      <dgm:spPr/>
    </dgm:pt>
  </dgm:ptLst>
  <dgm:cxnLst>
    <dgm:cxn modelId="{171EE604-8DB2-0149-A914-127F3E260E5A}" type="presOf" srcId="{1FCE4E66-8B0A-2D49-A22F-C16F2A51590E}" destId="{1E5777B8-ECCC-D749-88C8-334D94869B11}" srcOrd="0" destOrd="0" presId="urn:microsoft.com/office/officeart/2005/8/layout/orgChart1"/>
    <dgm:cxn modelId="{1F1EF209-DFFE-F141-B3AC-C6B00AFA78FA}" type="presOf" srcId="{93646054-7D79-2C42-9837-FFF7771FFCB4}" destId="{11B88001-AFBE-1F46-B6CE-775231DDDBE5}" srcOrd="1" destOrd="0" presId="urn:microsoft.com/office/officeart/2005/8/layout/orgChart1"/>
    <dgm:cxn modelId="{A6458313-E149-7943-84F9-57D08D3C7673}" srcId="{93646054-7D79-2C42-9837-FFF7771FFCB4}" destId="{54BC961A-4343-5B44-B3DD-3FEA293B45EC}" srcOrd="3" destOrd="0" parTransId="{0D2BBAC1-B124-D34E-8BC7-44A82C54D8F9}" sibTransId="{85A02F03-E403-384B-A020-6C1D15C8D804}"/>
    <dgm:cxn modelId="{1BA80D19-D336-794F-8036-9BDCC0F3A7D7}" type="presOf" srcId="{A101324F-F768-2544-8786-B27A9C93BAC7}" destId="{49B9775D-A48D-3341-A79E-1EFDA0C819B4}" srcOrd="1" destOrd="0" presId="urn:microsoft.com/office/officeart/2005/8/layout/orgChart1"/>
    <dgm:cxn modelId="{41290527-FA1B-0844-B56F-743844319020}" srcId="{4FEED1DA-A73D-C948-9840-AAD942818D13}" destId="{93646054-7D79-2C42-9837-FFF7771FFCB4}" srcOrd="0" destOrd="0" parTransId="{FF15B094-550C-CC4B-8665-35A5FE236801}" sibTransId="{44373B6D-2216-E642-9A6F-DBA179E750F4}"/>
    <dgm:cxn modelId="{DEB63A27-E50C-1D42-8D4D-2B37BA07E21A}" type="presOf" srcId="{3F122D1B-C74E-CE45-9F77-6EB83B554D96}" destId="{8D5CB50A-1855-6748-80EE-7827D8A65CF8}" srcOrd="0" destOrd="0" presId="urn:microsoft.com/office/officeart/2005/8/layout/orgChart1"/>
    <dgm:cxn modelId="{9B03A237-51B2-2445-9C32-24664407A20B}" type="presOf" srcId="{93646054-7D79-2C42-9837-FFF7771FFCB4}" destId="{A5FAF243-C55B-224B-926F-123F392C0413}" srcOrd="0" destOrd="0" presId="urn:microsoft.com/office/officeart/2005/8/layout/orgChart1"/>
    <dgm:cxn modelId="{73E5FC37-EF0C-AB46-ACDD-320AB2E85413}" type="presOf" srcId="{4FEED1DA-A73D-C948-9840-AAD942818D13}" destId="{259B28D2-C65B-B745-8F0D-5C8C406936A8}" srcOrd="0" destOrd="0" presId="urn:microsoft.com/office/officeart/2005/8/layout/orgChart1"/>
    <dgm:cxn modelId="{8CBB1A4A-560C-1B4F-8661-F62DF8654633}" type="presOf" srcId="{2527B841-5C8D-FC4B-8195-3BF5EF3B4C12}" destId="{402496DD-1809-184B-9571-29BC325A7873}" srcOrd="0" destOrd="0" presId="urn:microsoft.com/office/officeart/2005/8/layout/orgChart1"/>
    <dgm:cxn modelId="{DD61B254-CD61-D94D-A314-6C4B9C633A00}" type="presOf" srcId="{A101324F-F768-2544-8786-B27A9C93BAC7}" destId="{6A799793-A77E-D047-A31C-892BB674D298}" srcOrd="0" destOrd="0" presId="urn:microsoft.com/office/officeart/2005/8/layout/orgChart1"/>
    <dgm:cxn modelId="{94DDBA56-EF27-6E48-9ABE-96F3B5E66E21}" type="presOf" srcId="{2527B841-5C8D-FC4B-8195-3BF5EF3B4C12}" destId="{A531DF5C-05FA-D94C-9100-10B38EB118B1}" srcOrd="1" destOrd="0" presId="urn:microsoft.com/office/officeart/2005/8/layout/orgChart1"/>
    <dgm:cxn modelId="{C4D6F357-2985-D94F-B7A7-7A4944252107}" type="presOf" srcId="{54BC961A-4343-5B44-B3DD-3FEA293B45EC}" destId="{DA50F9E5-78BF-124A-BE17-F3EE826F4ED9}" srcOrd="0" destOrd="0" presId="urn:microsoft.com/office/officeart/2005/8/layout/orgChart1"/>
    <dgm:cxn modelId="{38F28A5C-2F44-8C40-8D73-3B0BA6F8F781}" type="presOf" srcId="{0D2BBAC1-B124-D34E-8BC7-44A82C54D8F9}" destId="{C720BFC6-D0D3-3145-A048-A4C4A0F5E295}" srcOrd="0" destOrd="0" presId="urn:microsoft.com/office/officeart/2005/8/layout/orgChart1"/>
    <dgm:cxn modelId="{FE45AD6B-9C80-5D48-9593-58BD8E788A9D}" type="presOf" srcId="{54BC961A-4343-5B44-B3DD-3FEA293B45EC}" destId="{D85996B4-B235-074E-8843-6EEFE8B6BDB4}" srcOrd="1" destOrd="0" presId="urn:microsoft.com/office/officeart/2005/8/layout/orgChart1"/>
    <dgm:cxn modelId="{0248176E-1012-534A-9A1D-09C8E13A8862}" srcId="{93646054-7D79-2C42-9837-FFF7771FFCB4}" destId="{2527B841-5C8D-FC4B-8195-3BF5EF3B4C12}" srcOrd="2" destOrd="0" parTransId="{3F122D1B-C74E-CE45-9F77-6EB83B554D96}" sibTransId="{C0F88E7F-D59B-8F49-873E-7809166BA4DE}"/>
    <dgm:cxn modelId="{19F4F47D-B24F-A844-82FB-15BDCE306C45}" type="presOf" srcId="{CDD16794-215F-FE4E-95FE-99A71A226A41}" destId="{E978DE79-0A91-BE44-BEDE-91D143AD33B3}" srcOrd="0" destOrd="0" presId="urn:microsoft.com/office/officeart/2005/8/layout/orgChart1"/>
    <dgm:cxn modelId="{ADC89184-7805-4344-88D2-71CDFE539A86}" type="presOf" srcId="{67A686AB-15F4-A344-8C56-505CF1F87F45}" destId="{FC1B05A6-6273-DD4C-9FCD-88E45FA56994}" srcOrd="0" destOrd="0" presId="urn:microsoft.com/office/officeart/2005/8/layout/orgChart1"/>
    <dgm:cxn modelId="{BDC92888-B74D-7541-9CCD-DB2C1BDEA4BD}" srcId="{93646054-7D79-2C42-9837-FFF7771FFCB4}" destId="{CDD16794-215F-FE4E-95FE-99A71A226A41}" srcOrd="1" destOrd="0" parTransId="{1FCE4E66-8B0A-2D49-A22F-C16F2A51590E}" sibTransId="{F13BF1E8-EEB6-6C45-BB04-0D48E574CB8E}"/>
    <dgm:cxn modelId="{FC6D0DA9-EEB7-104D-85B1-C20069796988}" srcId="{93646054-7D79-2C42-9837-FFF7771FFCB4}" destId="{A101324F-F768-2544-8786-B27A9C93BAC7}" srcOrd="0" destOrd="0" parTransId="{67A686AB-15F4-A344-8C56-505CF1F87F45}" sibTransId="{4F645E78-1943-FF4B-825B-3CCE81804323}"/>
    <dgm:cxn modelId="{AC0D8BF5-81AB-6548-BB02-D5798E60BFD8}" type="presOf" srcId="{CDD16794-215F-FE4E-95FE-99A71A226A41}" destId="{F50389E7-307D-C644-A58B-8121FE64F449}" srcOrd="1" destOrd="0" presId="urn:microsoft.com/office/officeart/2005/8/layout/orgChart1"/>
    <dgm:cxn modelId="{CB0C543C-1AC4-DF4E-97DD-9974F992C35E}" type="presParOf" srcId="{259B28D2-C65B-B745-8F0D-5C8C406936A8}" destId="{B06AB587-E60D-1745-9EE5-6DC2E6E9437E}" srcOrd="0" destOrd="0" presId="urn:microsoft.com/office/officeart/2005/8/layout/orgChart1"/>
    <dgm:cxn modelId="{522ABC4D-BCE5-9A4F-9861-F31B0B529E60}" type="presParOf" srcId="{B06AB587-E60D-1745-9EE5-6DC2E6E9437E}" destId="{AA6D17E5-7EA9-204F-B59D-D0E1A956C90B}" srcOrd="0" destOrd="0" presId="urn:microsoft.com/office/officeart/2005/8/layout/orgChart1"/>
    <dgm:cxn modelId="{13171581-3720-7B4A-A450-FE7D506A2D13}" type="presParOf" srcId="{AA6D17E5-7EA9-204F-B59D-D0E1A956C90B}" destId="{A5FAF243-C55B-224B-926F-123F392C0413}" srcOrd="0" destOrd="0" presId="urn:microsoft.com/office/officeart/2005/8/layout/orgChart1"/>
    <dgm:cxn modelId="{182366A0-4D9A-A542-A159-99250D221AE0}" type="presParOf" srcId="{AA6D17E5-7EA9-204F-B59D-D0E1A956C90B}" destId="{11B88001-AFBE-1F46-B6CE-775231DDDBE5}" srcOrd="1" destOrd="0" presId="urn:microsoft.com/office/officeart/2005/8/layout/orgChart1"/>
    <dgm:cxn modelId="{8B5D57B3-214E-DA4F-A0CC-F302CBF00768}" type="presParOf" srcId="{B06AB587-E60D-1745-9EE5-6DC2E6E9437E}" destId="{C05823D7-097A-6D40-96ED-B87A668D168E}" srcOrd="1" destOrd="0" presId="urn:microsoft.com/office/officeart/2005/8/layout/orgChart1"/>
    <dgm:cxn modelId="{FC5FAA1D-599F-8F4F-9761-AF0F240E3299}" type="presParOf" srcId="{C05823D7-097A-6D40-96ED-B87A668D168E}" destId="{FC1B05A6-6273-DD4C-9FCD-88E45FA56994}" srcOrd="0" destOrd="0" presId="urn:microsoft.com/office/officeart/2005/8/layout/orgChart1"/>
    <dgm:cxn modelId="{740C9F50-FFE4-B04F-9F53-C78EB44EEF89}" type="presParOf" srcId="{C05823D7-097A-6D40-96ED-B87A668D168E}" destId="{6772F480-255C-A34D-8AAD-EB7A2FABA380}" srcOrd="1" destOrd="0" presId="urn:microsoft.com/office/officeart/2005/8/layout/orgChart1"/>
    <dgm:cxn modelId="{604FAA03-D925-7047-AE85-96C199C28A65}" type="presParOf" srcId="{6772F480-255C-A34D-8AAD-EB7A2FABA380}" destId="{0BCD5FE8-0731-9A4F-86F6-115232F76085}" srcOrd="0" destOrd="0" presId="urn:microsoft.com/office/officeart/2005/8/layout/orgChart1"/>
    <dgm:cxn modelId="{7D70694A-2F1B-1644-8FB8-07CF73061076}" type="presParOf" srcId="{0BCD5FE8-0731-9A4F-86F6-115232F76085}" destId="{6A799793-A77E-D047-A31C-892BB674D298}" srcOrd="0" destOrd="0" presId="urn:microsoft.com/office/officeart/2005/8/layout/orgChart1"/>
    <dgm:cxn modelId="{5441468C-0D87-664B-B9F5-FE12EEB97DCB}" type="presParOf" srcId="{0BCD5FE8-0731-9A4F-86F6-115232F76085}" destId="{49B9775D-A48D-3341-A79E-1EFDA0C819B4}" srcOrd="1" destOrd="0" presId="urn:microsoft.com/office/officeart/2005/8/layout/orgChart1"/>
    <dgm:cxn modelId="{B07A1320-4D20-E94F-96F4-372E2B8B363E}" type="presParOf" srcId="{6772F480-255C-A34D-8AAD-EB7A2FABA380}" destId="{98DC831E-AADF-C448-9CFB-5F2B0C21DC44}" srcOrd="1" destOrd="0" presId="urn:microsoft.com/office/officeart/2005/8/layout/orgChart1"/>
    <dgm:cxn modelId="{B6EC6D51-47F6-3344-80BD-F5E3290A1C9D}" type="presParOf" srcId="{6772F480-255C-A34D-8AAD-EB7A2FABA380}" destId="{F8A56A7C-41AD-954B-B952-A8FC759CC842}" srcOrd="2" destOrd="0" presId="urn:microsoft.com/office/officeart/2005/8/layout/orgChart1"/>
    <dgm:cxn modelId="{FBFF0273-9975-E94F-9A26-1A6B6BBDF3A8}" type="presParOf" srcId="{C05823D7-097A-6D40-96ED-B87A668D168E}" destId="{1E5777B8-ECCC-D749-88C8-334D94869B11}" srcOrd="2" destOrd="0" presId="urn:microsoft.com/office/officeart/2005/8/layout/orgChart1"/>
    <dgm:cxn modelId="{4CE93081-4E4B-3742-9341-F56E38E02908}" type="presParOf" srcId="{C05823D7-097A-6D40-96ED-B87A668D168E}" destId="{155819AA-EC5B-714A-8B24-38733678253D}" srcOrd="3" destOrd="0" presId="urn:microsoft.com/office/officeart/2005/8/layout/orgChart1"/>
    <dgm:cxn modelId="{79CD4429-BA04-9240-A9E9-9F430B8E20B5}" type="presParOf" srcId="{155819AA-EC5B-714A-8B24-38733678253D}" destId="{F18544C1-1AD3-BA48-849C-2D1901BB3717}" srcOrd="0" destOrd="0" presId="urn:microsoft.com/office/officeart/2005/8/layout/orgChart1"/>
    <dgm:cxn modelId="{38F3B39C-C7B7-754C-A83C-59E170071B36}" type="presParOf" srcId="{F18544C1-1AD3-BA48-849C-2D1901BB3717}" destId="{E978DE79-0A91-BE44-BEDE-91D143AD33B3}" srcOrd="0" destOrd="0" presId="urn:microsoft.com/office/officeart/2005/8/layout/orgChart1"/>
    <dgm:cxn modelId="{C97FA8DF-C148-0B49-97E0-A395FBF7E152}" type="presParOf" srcId="{F18544C1-1AD3-BA48-849C-2D1901BB3717}" destId="{F50389E7-307D-C644-A58B-8121FE64F449}" srcOrd="1" destOrd="0" presId="urn:microsoft.com/office/officeart/2005/8/layout/orgChart1"/>
    <dgm:cxn modelId="{F6D0AAFE-0081-9049-824C-8D870A47CF16}" type="presParOf" srcId="{155819AA-EC5B-714A-8B24-38733678253D}" destId="{0855395A-E955-1846-9924-B67DC12A1131}" srcOrd="1" destOrd="0" presId="urn:microsoft.com/office/officeart/2005/8/layout/orgChart1"/>
    <dgm:cxn modelId="{553F7198-EFC0-F94E-B1B5-53656A8220E3}" type="presParOf" srcId="{155819AA-EC5B-714A-8B24-38733678253D}" destId="{1D437141-9C28-7643-9C42-8DD4405E94A2}" srcOrd="2" destOrd="0" presId="urn:microsoft.com/office/officeart/2005/8/layout/orgChart1"/>
    <dgm:cxn modelId="{6C4638C3-786E-D34C-AEF0-C1784300E767}" type="presParOf" srcId="{C05823D7-097A-6D40-96ED-B87A668D168E}" destId="{8D5CB50A-1855-6748-80EE-7827D8A65CF8}" srcOrd="4" destOrd="0" presId="urn:microsoft.com/office/officeart/2005/8/layout/orgChart1"/>
    <dgm:cxn modelId="{D5A998B2-5A4D-D34C-A827-06F43E6B05EC}" type="presParOf" srcId="{C05823D7-097A-6D40-96ED-B87A668D168E}" destId="{712218C1-82AA-444C-B808-589E8E0B1B2C}" srcOrd="5" destOrd="0" presId="urn:microsoft.com/office/officeart/2005/8/layout/orgChart1"/>
    <dgm:cxn modelId="{BD0D90F3-8632-464F-BE93-FEAA3B9D0D50}" type="presParOf" srcId="{712218C1-82AA-444C-B808-589E8E0B1B2C}" destId="{CA1E798C-D40D-DC4F-AFF9-E0E35E220486}" srcOrd="0" destOrd="0" presId="urn:microsoft.com/office/officeart/2005/8/layout/orgChart1"/>
    <dgm:cxn modelId="{4CE08560-F28D-C240-AF32-93C2926E04F7}" type="presParOf" srcId="{CA1E798C-D40D-DC4F-AFF9-E0E35E220486}" destId="{402496DD-1809-184B-9571-29BC325A7873}" srcOrd="0" destOrd="0" presId="urn:microsoft.com/office/officeart/2005/8/layout/orgChart1"/>
    <dgm:cxn modelId="{5419FD33-3D61-C845-98AE-E97FAAB86676}" type="presParOf" srcId="{CA1E798C-D40D-DC4F-AFF9-E0E35E220486}" destId="{A531DF5C-05FA-D94C-9100-10B38EB118B1}" srcOrd="1" destOrd="0" presId="urn:microsoft.com/office/officeart/2005/8/layout/orgChart1"/>
    <dgm:cxn modelId="{E45CB9A0-2790-E34B-B042-2B3EE28A8E7A}" type="presParOf" srcId="{712218C1-82AA-444C-B808-589E8E0B1B2C}" destId="{858C438E-3477-C44B-B64D-9D26CE029639}" srcOrd="1" destOrd="0" presId="urn:microsoft.com/office/officeart/2005/8/layout/orgChart1"/>
    <dgm:cxn modelId="{F1109418-64BC-EB4E-B710-1D3B22CFC753}" type="presParOf" srcId="{712218C1-82AA-444C-B808-589E8E0B1B2C}" destId="{E394D50D-A9A1-7A41-87EF-3B513821C47D}" srcOrd="2" destOrd="0" presId="urn:microsoft.com/office/officeart/2005/8/layout/orgChart1"/>
    <dgm:cxn modelId="{D2ACC4B4-08EB-3842-9FF6-82949690AFFB}" type="presParOf" srcId="{C05823D7-097A-6D40-96ED-B87A668D168E}" destId="{C720BFC6-D0D3-3145-A048-A4C4A0F5E295}" srcOrd="6" destOrd="0" presId="urn:microsoft.com/office/officeart/2005/8/layout/orgChart1"/>
    <dgm:cxn modelId="{5E7940B9-2863-364A-9F5E-80A4AE1CA252}" type="presParOf" srcId="{C05823D7-097A-6D40-96ED-B87A668D168E}" destId="{9DF1A642-3374-EE48-A0D9-B034FF799E38}" srcOrd="7" destOrd="0" presId="urn:microsoft.com/office/officeart/2005/8/layout/orgChart1"/>
    <dgm:cxn modelId="{54DEE3BE-00BD-7040-83C9-D90446CFF0A6}" type="presParOf" srcId="{9DF1A642-3374-EE48-A0D9-B034FF799E38}" destId="{CE90453B-DE2C-264F-82B5-151F393F8F68}" srcOrd="0" destOrd="0" presId="urn:microsoft.com/office/officeart/2005/8/layout/orgChart1"/>
    <dgm:cxn modelId="{C30ABE86-18A6-764F-977D-CAE0B8FCFF6B}" type="presParOf" srcId="{CE90453B-DE2C-264F-82B5-151F393F8F68}" destId="{DA50F9E5-78BF-124A-BE17-F3EE826F4ED9}" srcOrd="0" destOrd="0" presId="urn:microsoft.com/office/officeart/2005/8/layout/orgChart1"/>
    <dgm:cxn modelId="{D5F6EF2B-0FFD-B34E-820C-8679C07E0AA7}" type="presParOf" srcId="{CE90453B-DE2C-264F-82B5-151F393F8F68}" destId="{D85996B4-B235-074E-8843-6EEFE8B6BDB4}" srcOrd="1" destOrd="0" presId="urn:microsoft.com/office/officeart/2005/8/layout/orgChart1"/>
    <dgm:cxn modelId="{01D1EC89-BA28-2B46-9869-FED79BC5F6D9}" type="presParOf" srcId="{9DF1A642-3374-EE48-A0D9-B034FF799E38}" destId="{E5C5D806-C433-BA44-8D8B-A1D2F36949C9}" srcOrd="1" destOrd="0" presId="urn:microsoft.com/office/officeart/2005/8/layout/orgChart1"/>
    <dgm:cxn modelId="{8759107A-0C16-9448-838F-BC8D7ABA726D}" type="presParOf" srcId="{9DF1A642-3374-EE48-A0D9-B034FF799E38}" destId="{7049512C-08A4-FA4A-B4D9-1FB7404F8C3D}" srcOrd="2" destOrd="0" presId="urn:microsoft.com/office/officeart/2005/8/layout/orgChart1"/>
    <dgm:cxn modelId="{6F47369D-B2EC-B646-A7F5-C7FED5EBB35E}" type="presParOf" srcId="{B06AB587-E60D-1745-9EE5-6DC2E6E9437E}" destId="{33A1098F-4B62-2C48-875D-0821A3F149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FEED1DA-A73D-C948-9840-AAD942818D13}" type="doc">
      <dgm:prSet loTypeId="urn:microsoft.com/office/officeart/2005/8/layout/orgChart1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93646054-7D79-2C42-9837-FFF7771FFCB4}">
      <dgm:prSet phldrT="[Texto]"/>
      <dgm:spPr/>
      <dgm:t>
        <a:bodyPr/>
        <a:lstStyle/>
        <a:p>
          <a:r>
            <a:rPr lang="pt-BR" dirty="0"/>
            <a:t>RECURSOS HUMANOS</a:t>
          </a:r>
        </a:p>
      </dgm:t>
    </dgm:pt>
    <dgm:pt modelId="{FF15B094-550C-CC4B-8665-35A5FE236801}" type="parTrans" cxnId="{41290527-FA1B-0844-B56F-743844319020}">
      <dgm:prSet/>
      <dgm:spPr/>
      <dgm:t>
        <a:bodyPr/>
        <a:lstStyle/>
        <a:p>
          <a:endParaRPr lang="pt-BR"/>
        </a:p>
      </dgm:t>
    </dgm:pt>
    <dgm:pt modelId="{44373B6D-2216-E642-9A6F-DBA179E750F4}" type="sibTrans" cxnId="{41290527-FA1B-0844-B56F-743844319020}">
      <dgm:prSet/>
      <dgm:spPr/>
      <dgm:t>
        <a:bodyPr/>
        <a:lstStyle/>
        <a:p>
          <a:endParaRPr lang="pt-BR"/>
        </a:p>
      </dgm:t>
    </dgm:pt>
    <dgm:pt modelId="{A101324F-F768-2544-8786-B27A9C93BAC7}">
      <dgm:prSet phldrT="[Texto]"/>
      <dgm:spPr/>
      <dgm:t>
        <a:bodyPr/>
        <a:lstStyle/>
        <a:p>
          <a:r>
            <a:rPr lang="pt-BR" dirty="0"/>
            <a:t>ADMINISTRAÇÃO DE PESSOAL</a:t>
          </a:r>
        </a:p>
      </dgm:t>
    </dgm:pt>
    <dgm:pt modelId="{67A686AB-15F4-A344-8C56-505CF1F87F45}" type="parTrans" cxnId="{FC6D0DA9-EEB7-104D-85B1-C20069796988}">
      <dgm:prSet/>
      <dgm:spPr/>
      <dgm:t>
        <a:bodyPr/>
        <a:lstStyle/>
        <a:p>
          <a:endParaRPr lang="pt-BR"/>
        </a:p>
      </dgm:t>
    </dgm:pt>
    <dgm:pt modelId="{4F645E78-1943-FF4B-825B-3CCE81804323}" type="sibTrans" cxnId="{FC6D0DA9-EEB7-104D-85B1-C20069796988}">
      <dgm:prSet/>
      <dgm:spPr/>
      <dgm:t>
        <a:bodyPr/>
        <a:lstStyle/>
        <a:p>
          <a:endParaRPr lang="pt-BR"/>
        </a:p>
      </dgm:t>
    </dgm:pt>
    <dgm:pt modelId="{CDD16794-215F-FE4E-95FE-99A71A226A41}">
      <dgm:prSet phldrT="[Texto]"/>
      <dgm:spPr/>
      <dgm:t>
        <a:bodyPr/>
        <a:lstStyle/>
        <a:p>
          <a:r>
            <a:rPr lang="pt-BR" dirty="0"/>
            <a:t>BENEFÍCIOS</a:t>
          </a:r>
        </a:p>
      </dgm:t>
    </dgm:pt>
    <dgm:pt modelId="{1FCE4E66-8B0A-2D49-A22F-C16F2A51590E}" type="parTrans" cxnId="{BDC92888-B74D-7541-9CCD-DB2C1BDEA4BD}">
      <dgm:prSet/>
      <dgm:spPr/>
      <dgm:t>
        <a:bodyPr/>
        <a:lstStyle/>
        <a:p>
          <a:endParaRPr lang="pt-BR"/>
        </a:p>
      </dgm:t>
    </dgm:pt>
    <dgm:pt modelId="{F13BF1E8-EEB6-6C45-BB04-0D48E574CB8E}" type="sibTrans" cxnId="{BDC92888-B74D-7541-9CCD-DB2C1BDEA4BD}">
      <dgm:prSet/>
      <dgm:spPr/>
      <dgm:t>
        <a:bodyPr/>
        <a:lstStyle/>
        <a:p>
          <a:endParaRPr lang="pt-BR"/>
        </a:p>
      </dgm:t>
    </dgm:pt>
    <dgm:pt modelId="{2527B841-5C8D-FC4B-8195-3BF5EF3B4C12}">
      <dgm:prSet phldrT="[Texto]"/>
      <dgm:spPr/>
      <dgm:t>
        <a:bodyPr/>
        <a:lstStyle/>
        <a:p>
          <a:r>
            <a:rPr lang="pt-BR" dirty="0"/>
            <a:t>TREINAMENTO E DESENVOLVIMENTO</a:t>
          </a:r>
        </a:p>
      </dgm:t>
    </dgm:pt>
    <dgm:pt modelId="{3F122D1B-C74E-CE45-9F77-6EB83B554D96}" type="parTrans" cxnId="{0248176E-1012-534A-9A1D-09C8E13A8862}">
      <dgm:prSet/>
      <dgm:spPr/>
      <dgm:t>
        <a:bodyPr/>
        <a:lstStyle/>
        <a:p>
          <a:endParaRPr lang="pt-BR"/>
        </a:p>
      </dgm:t>
    </dgm:pt>
    <dgm:pt modelId="{C0F88E7F-D59B-8F49-873E-7809166BA4DE}" type="sibTrans" cxnId="{0248176E-1012-534A-9A1D-09C8E13A8862}">
      <dgm:prSet/>
      <dgm:spPr/>
      <dgm:t>
        <a:bodyPr/>
        <a:lstStyle/>
        <a:p>
          <a:endParaRPr lang="pt-BR"/>
        </a:p>
      </dgm:t>
    </dgm:pt>
    <dgm:pt modelId="{54BC961A-4343-5B44-B3DD-3FEA293B45EC}">
      <dgm:prSet phldrT="[Texto]"/>
      <dgm:spPr/>
      <dgm:t>
        <a:bodyPr/>
        <a:lstStyle/>
        <a:p>
          <a:r>
            <a:rPr lang="pt-BR" dirty="0"/>
            <a:t>SAÚDE OCUPACIONAL E SEGURANÇA DO TRABALHO</a:t>
          </a:r>
        </a:p>
      </dgm:t>
    </dgm:pt>
    <dgm:pt modelId="{0D2BBAC1-B124-D34E-8BC7-44A82C54D8F9}" type="parTrans" cxnId="{A6458313-E149-7943-84F9-57D08D3C7673}">
      <dgm:prSet/>
      <dgm:spPr/>
      <dgm:t>
        <a:bodyPr/>
        <a:lstStyle/>
        <a:p>
          <a:endParaRPr lang="pt-BR"/>
        </a:p>
      </dgm:t>
    </dgm:pt>
    <dgm:pt modelId="{85A02F03-E403-384B-A020-6C1D15C8D804}" type="sibTrans" cxnId="{A6458313-E149-7943-84F9-57D08D3C7673}">
      <dgm:prSet/>
      <dgm:spPr/>
      <dgm:t>
        <a:bodyPr/>
        <a:lstStyle/>
        <a:p>
          <a:endParaRPr lang="pt-BR"/>
        </a:p>
      </dgm:t>
    </dgm:pt>
    <dgm:pt modelId="{EA142BB8-2DA0-8047-BCC2-F554BA8305E2}">
      <dgm:prSet phldrT="[Texto]"/>
      <dgm:spPr/>
      <dgm:t>
        <a:bodyPr/>
        <a:lstStyle/>
        <a:p>
          <a:r>
            <a:rPr lang="pt-BR" dirty="0"/>
            <a:t>INTEGRAÇÃO DOS FUNCIONÁRIOS</a:t>
          </a:r>
        </a:p>
      </dgm:t>
    </dgm:pt>
    <dgm:pt modelId="{B03E00EC-77C2-ED4A-B530-4E03BBFCB957}" type="parTrans" cxnId="{D52345F3-3AEF-0A4C-9E9F-CFD90CB0EF7B}">
      <dgm:prSet/>
      <dgm:spPr/>
      <dgm:t>
        <a:bodyPr/>
        <a:lstStyle/>
        <a:p>
          <a:endParaRPr lang="pt-BR"/>
        </a:p>
      </dgm:t>
    </dgm:pt>
    <dgm:pt modelId="{7F997057-04D0-F347-818F-17BE419FF230}" type="sibTrans" cxnId="{D52345F3-3AEF-0A4C-9E9F-CFD90CB0EF7B}">
      <dgm:prSet/>
      <dgm:spPr/>
      <dgm:t>
        <a:bodyPr/>
        <a:lstStyle/>
        <a:p>
          <a:endParaRPr lang="pt-BR"/>
        </a:p>
      </dgm:t>
    </dgm:pt>
    <dgm:pt modelId="{259B28D2-C65B-B745-8F0D-5C8C406936A8}" type="pres">
      <dgm:prSet presAssocID="{4FEED1DA-A73D-C948-9840-AAD942818D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06AB587-E60D-1745-9EE5-6DC2E6E9437E}" type="pres">
      <dgm:prSet presAssocID="{93646054-7D79-2C42-9837-FFF7771FFCB4}" presName="hierRoot1" presStyleCnt="0">
        <dgm:presLayoutVars>
          <dgm:hierBranch val="init"/>
        </dgm:presLayoutVars>
      </dgm:prSet>
      <dgm:spPr/>
    </dgm:pt>
    <dgm:pt modelId="{AA6D17E5-7EA9-204F-B59D-D0E1A956C90B}" type="pres">
      <dgm:prSet presAssocID="{93646054-7D79-2C42-9837-FFF7771FFCB4}" presName="rootComposite1" presStyleCnt="0"/>
      <dgm:spPr/>
    </dgm:pt>
    <dgm:pt modelId="{A5FAF243-C55B-224B-926F-123F392C0413}" type="pres">
      <dgm:prSet presAssocID="{93646054-7D79-2C42-9837-FFF7771FFCB4}" presName="rootText1" presStyleLbl="node0" presStyleIdx="0" presStyleCnt="1">
        <dgm:presLayoutVars>
          <dgm:chPref val="3"/>
        </dgm:presLayoutVars>
      </dgm:prSet>
      <dgm:spPr/>
    </dgm:pt>
    <dgm:pt modelId="{11B88001-AFBE-1F46-B6CE-775231DDDBE5}" type="pres">
      <dgm:prSet presAssocID="{93646054-7D79-2C42-9837-FFF7771FFCB4}" presName="rootConnector1" presStyleLbl="node1" presStyleIdx="0" presStyleCnt="0"/>
      <dgm:spPr/>
    </dgm:pt>
    <dgm:pt modelId="{C05823D7-097A-6D40-96ED-B87A668D168E}" type="pres">
      <dgm:prSet presAssocID="{93646054-7D79-2C42-9837-FFF7771FFCB4}" presName="hierChild2" presStyleCnt="0"/>
      <dgm:spPr/>
    </dgm:pt>
    <dgm:pt modelId="{FC1B05A6-6273-DD4C-9FCD-88E45FA56994}" type="pres">
      <dgm:prSet presAssocID="{67A686AB-15F4-A344-8C56-505CF1F87F45}" presName="Name37" presStyleLbl="parChTrans1D2" presStyleIdx="0" presStyleCnt="5"/>
      <dgm:spPr/>
    </dgm:pt>
    <dgm:pt modelId="{6772F480-255C-A34D-8AAD-EB7A2FABA380}" type="pres">
      <dgm:prSet presAssocID="{A101324F-F768-2544-8786-B27A9C93BAC7}" presName="hierRoot2" presStyleCnt="0">
        <dgm:presLayoutVars>
          <dgm:hierBranch val="init"/>
        </dgm:presLayoutVars>
      </dgm:prSet>
      <dgm:spPr/>
    </dgm:pt>
    <dgm:pt modelId="{0BCD5FE8-0731-9A4F-86F6-115232F76085}" type="pres">
      <dgm:prSet presAssocID="{A101324F-F768-2544-8786-B27A9C93BAC7}" presName="rootComposite" presStyleCnt="0"/>
      <dgm:spPr/>
    </dgm:pt>
    <dgm:pt modelId="{6A799793-A77E-D047-A31C-892BB674D298}" type="pres">
      <dgm:prSet presAssocID="{A101324F-F768-2544-8786-B27A9C93BAC7}" presName="rootText" presStyleLbl="node2" presStyleIdx="0" presStyleCnt="5">
        <dgm:presLayoutVars>
          <dgm:chPref val="3"/>
        </dgm:presLayoutVars>
      </dgm:prSet>
      <dgm:spPr/>
    </dgm:pt>
    <dgm:pt modelId="{49B9775D-A48D-3341-A79E-1EFDA0C819B4}" type="pres">
      <dgm:prSet presAssocID="{A101324F-F768-2544-8786-B27A9C93BAC7}" presName="rootConnector" presStyleLbl="node2" presStyleIdx="0" presStyleCnt="5"/>
      <dgm:spPr/>
    </dgm:pt>
    <dgm:pt modelId="{98DC831E-AADF-C448-9CFB-5F2B0C21DC44}" type="pres">
      <dgm:prSet presAssocID="{A101324F-F768-2544-8786-B27A9C93BAC7}" presName="hierChild4" presStyleCnt="0"/>
      <dgm:spPr/>
    </dgm:pt>
    <dgm:pt modelId="{F8A56A7C-41AD-954B-B952-A8FC759CC842}" type="pres">
      <dgm:prSet presAssocID="{A101324F-F768-2544-8786-B27A9C93BAC7}" presName="hierChild5" presStyleCnt="0"/>
      <dgm:spPr/>
    </dgm:pt>
    <dgm:pt modelId="{1E5777B8-ECCC-D749-88C8-334D94869B11}" type="pres">
      <dgm:prSet presAssocID="{1FCE4E66-8B0A-2D49-A22F-C16F2A51590E}" presName="Name37" presStyleLbl="parChTrans1D2" presStyleIdx="1" presStyleCnt="5"/>
      <dgm:spPr/>
    </dgm:pt>
    <dgm:pt modelId="{155819AA-EC5B-714A-8B24-38733678253D}" type="pres">
      <dgm:prSet presAssocID="{CDD16794-215F-FE4E-95FE-99A71A226A41}" presName="hierRoot2" presStyleCnt="0">
        <dgm:presLayoutVars>
          <dgm:hierBranch val="init"/>
        </dgm:presLayoutVars>
      </dgm:prSet>
      <dgm:spPr/>
    </dgm:pt>
    <dgm:pt modelId="{F18544C1-1AD3-BA48-849C-2D1901BB3717}" type="pres">
      <dgm:prSet presAssocID="{CDD16794-215F-FE4E-95FE-99A71A226A41}" presName="rootComposite" presStyleCnt="0"/>
      <dgm:spPr/>
    </dgm:pt>
    <dgm:pt modelId="{E978DE79-0A91-BE44-BEDE-91D143AD33B3}" type="pres">
      <dgm:prSet presAssocID="{CDD16794-215F-FE4E-95FE-99A71A226A41}" presName="rootText" presStyleLbl="node2" presStyleIdx="1" presStyleCnt="5">
        <dgm:presLayoutVars>
          <dgm:chPref val="3"/>
        </dgm:presLayoutVars>
      </dgm:prSet>
      <dgm:spPr/>
    </dgm:pt>
    <dgm:pt modelId="{F50389E7-307D-C644-A58B-8121FE64F449}" type="pres">
      <dgm:prSet presAssocID="{CDD16794-215F-FE4E-95FE-99A71A226A41}" presName="rootConnector" presStyleLbl="node2" presStyleIdx="1" presStyleCnt="5"/>
      <dgm:spPr/>
    </dgm:pt>
    <dgm:pt modelId="{0855395A-E955-1846-9924-B67DC12A1131}" type="pres">
      <dgm:prSet presAssocID="{CDD16794-215F-FE4E-95FE-99A71A226A41}" presName="hierChild4" presStyleCnt="0"/>
      <dgm:spPr/>
    </dgm:pt>
    <dgm:pt modelId="{1D437141-9C28-7643-9C42-8DD4405E94A2}" type="pres">
      <dgm:prSet presAssocID="{CDD16794-215F-FE4E-95FE-99A71A226A41}" presName="hierChild5" presStyleCnt="0"/>
      <dgm:spPr/>
    </dgm:pt>
    <dgm:pt modelId="{8D5CB50A-1855-6748-80EE-7827D8A65CF8}" type="pres">
      <dgm:prSet presAssocID="{3F122D1B-C74E-CE45-9F77-6EB83B554D96}" presName="Name37" presStyleLbl="parChTrans1D2" presStyleIdx="2" presStyleCnt="5"/>
      <dgm:spPr/>
    </dgm:pt>
    <dgm:pt modelId="{712218C1-82AA-444C-B808-589E8E0B1B2C}" type="pres">
      <dgm:prSet presAssocID="{2527B841-5C8D-FC4B-8195-3BF5EF3B4C12}" presName="hierRoot2" presStyleCnt="0">
        <dgm:presLayoutVars>
          <dgm:hierBranch val="init"/>
        </dgm:presLayoutVars>
      </dgm:prSet>
      <dgm:spPr/>
    </dgm:pt>
    <dgm:pt modelId="{CA1E798C-D40D-DC4F-AFF9-E0E35E220486}" type="pres">
      <dgm:prSet presAssocID="{2527B841-5C8D-FC4B-8195-3BF5EF3B4C12}" presName="rootComposite" presStyleCnt="0"/>
      <dgm:spPr/>
    </dgm:pt>
    <dgm:pt modelId="{402496DD-1809-184B-9571-29BC325A7873}" type="pres">
      <dgm:prSet presAssocID="{2527B841-5C8D-FC4B-8195-3BF5EF3B4C12}" presName="rootText" presStyleLbl="node2" presStyleIdx="2" presStyleCnt="5">
        <dgm:presLayoutVars>
          <dgm:chPref val="3"/>
        </dgm:presLayoutVars>
      </dgm:prSet>
      <dgm:spPr/>
    </dgm:pt>
    <dgm:pt modelId="{A531DF5C-05FA-D94C-9100-10B38EB118B1}" type="pres">
      <dgm:prSet presAssocID="{2527B841-5C8D-FC4B-8195-3BF5EF3B4C12}" presName="rootConnector" presStyleLbl="node2" presStyleIdx="2" presStyleCnt="5"/>
      <dgm:spPr/>
    </dgm:pt>
    <dgm:pt modelId="{858C438E-3477-C44B-B64D-9D26CE029639}" type="pres">
      <dgm:prSet presAssocID="{2527B841-5C8D-FC4B-8195-3BF5EF3B4C12}" presName="hierChild4" presStyleCnt="0"/>
      <dgm:spPr/>
    </dgm:pt>
    <dgm:pt modelId="{E394D50D-A9A1-7A41-87EF-3B513821C47D}" type="pres">
      <dgm:prSet presAssocID="{2527B841-5C8D-FC4B-8195-3BF5EF3B4C12}" presName="hierChild5" presStyleCnt="0"/>
      <dgm:spPr/>
    </dgm:pt>
    <dgm:pt modelId="{C720BFC6-D0D3-3145-A048-A4C4A0F5E295}" type="pres">
      <dgm:prSet presAssocID="{0D2BBAC1-B124-D34E-8BC7-44A82C54D8F9}" presName="Name37" presStyleLbl="parChTrans1D2" presStyleIdx="3" presStyleCnt="5"/>
      <dgm:spPr/>
    </dgm:pt>
    <dgm:pt modelId="{9DF1A642-3374-EE48-A0D9-B034FF799E38}" type="pres">
      <dgm:prSet presAssocID="{54BC961A-4343-5B44-B3DD-3FEA293B45EC}" presName="hierRoot2" presStyleCnt="0">
        <dgm:presLayoutVars>
          <dgm:hierBranch val="init"/>
        </dgm:presLayoutVars>
      </dgm:prSet>
      <dgm:spPr/>
    </dgm:pt>
    <dgm:pt modelId="{CE90453B-DE2C-264F-82B5-151F393F8F68}" type="pres">
      <dgm:prSet presAssocID="{54BC961A-4343-5B44-B3DD-3FEA293B45EC}" presName="rootComposite" presStyleCnt="0"/>
      <dgm:spPr/>
    </dgm:pt>
    <dgm:pt modelId="{DA50F9E5-78BF-124A-BE17-F3EE826F4ED9}" type="pres">
      <dgm:prSet presAssocID="{54BC961A-4343-5B44-B3DD-3FEA293B45EC}" presName="rootText" presStyleLbl="node2" presStyleIdx="3" presStyleCnt="5">
        <dgm:presLayoutVars>
          <dgm:chPref val="3"/>
        </dgm:presLayoutVars>
      </dgm:prSet>
      <dgm:spPr/>
    </dgm:pt>
    <dgm:pt modelId="{D85996B4-B235-074E-8843-6EEFE8B6BDB4}" type="pres">
      <dgm:prSet presAssocID="{54BC961A-4343-5B44-B3DD-3FEA293B45EC}" presName="rootConnector" presStyleLbl="node2" presStyleIdx="3" presStyleCnt="5"/>
      <dgm:spPr/>
    </dgm:pt>
    <dgm:pt modelId="{E5C5D806-C433-BA44-8D8B-A1D2F36949C9}" type="pres">
      <dgm:prSet presAssocID="{54BC961A-4343-5B44-B3DD-3FEA293B45EC}" presName="hierChild4" presStyleCnt="0"/>
      <dgm:spPr/>
    </dgm:pt>
    <dgm:pt modelId="{7049512C-08A4-FA4A-B4D9-1FB7404F8C3D}" type="pres">
      <dgm:prSet presAssocID="{54BC961A-4343-5B44-B3DD-3FEA293B45EC}" presName="hierChild5" presStyleCnt="0"/>
      <dgm:spPr/>
    </dgm:pt>
    <dgm:pt modelId="{62B519BF-46D5-FB43-BA81-AF89546DB3F0}" type="pres">
      <dgm:prSet presAssocID="{B03E00EC-77C2-ED4A-B530-4E03BBFCB957}" presName="Name37" presStyleLbl="parChTrans1D2" presStyleIdx="4" presStyleCnt="5"/>
      <dgm:spPr/>
    </dgm:pt>
    <dgm:pt modelId="{3B381C5E-2541-3C40-B446-159A8233C05D}" type="pres">
      <dgm:prSet presAssocID="{EA142BB8-2DA0-8047-BCC2-F554BA8305E2}" presName="hierRoot2" presStyleCnt="0">
        <dgm:presLayoutVars>
          <dgm:hierBranch val="init"/>
        </dgm:presLayoutVars>
      </dgm:prSet>
      <dgm:spPr/>
    </dgm:pt>
    <dgm:pt modelId="{81AB894A-825C-2648-A9DD-8ADC2200E4CE}" type="pres">
      <dgm:prSet presAssocID="{EA142BB8-2DA0-8047-BCC2-F554BA8305E2}" presName="rootComposite" presStyleCnt="0"/>
      <dgm:spPr/>
    </dgm:pt>
    <dgm:pt modelId="{8C25DC12-5A8A-EC46-A3AC-63A1AFBFFE85}" type="pres">
      <dgm:prSet presAssocID="{EA142BB8-2DA0-8047-BCC2-F554BA8305E2}" presName="rootText" presStyleLbl="node2" presStyleIdx="4" presStyleCnt="5">
        <dgm:presLayoutVars>
          <dgm:chPref val="3"/>
        </dgm:presLayoutVars>
      </dgm:prSet>
      <dgm:spPr/>
    </dgm:pt>
    <dgm:pt modelId="{57757A6E-1AC3-EB4A-9609-FCCBD44DA95B}" type="pres">
      <dgm:prSet presAssocID="{EA142BB8-2DA0-8047-BCC2-F554BA8305E2}" presName="rootConnector" presStyleLbl="node2" presStyleIdx="4" presStyleCnt="5"/>
      <dgm:spPr/>
    </dgm:pt>
    <dgm:pt modelId="{39E851CD-407F-DB48-9139-BDB5A417EB5A}" type="pres">
      <dgm:prSet presAssocID="{EA142BB8-2DA0-8047-BCC2-F554BA8305E2}" presName="hierChild4" presStyleCnt="0"/>
      <dgm:spPr/>
    </dgm:pt>
    <dgm:pt modelId="{29842873-B710-3746-B2E1-29C8AE2EF752}" type="pres">
      <dgm:prSet presAssocID="{EA142BB8-2DA0-8047-BCC2-F554BA8305E2}" presName="hierChild5" presStyleCnt="0"/>
      <dgm:spPr/>
    </dgm:pt>
    <dgm:pt modelId="{33A1098F-4B62-2C48-875D-0821A3F149BB}" type="pres">
      <dgm:prSet presAssocID="{93646054-7D79-2C42-9837-FFF7771FFCB4}" presName="hierChild3" presStyleCnt="0"/>
      <dgm:spPr/>
    </dgm:pt>
  </dgm:ptLst>
  <dgm:cxnLst>
    <dgm:cxn modelId="{171EE604-8DB2-0149-A914-127F3E260E5A}" type="presOf" srcId="{1FCE4E66-8B0A-2D49-A22F-C16F2A51590E}" destId="{1E5777B8-ECCC-D749-88C8-334D94869B11}" srcOrd="0" destOrd="0" presId="urn:microsoft.com/office/officeart/2005/8/layout/orgChart1"/>
    <dgm:cxn modelId="{1F1EF209-DFFE-F141-B3AC-C6B00AFA78FA}" type="presOf" srcId="{93646054-7D79-2C42-9837-FFF7771FFCB4}" destId="{11B88001-AFBE-1F46-B6CE-775231DDDBE5}" srcOrd="1" destOrd="0" presId="urn:microsoft.com/office/officeart/2005/8/layout/orgChart1"/>
    <dgm:cxn modelId="{A6458313-E149-7943-84F9-57D08D3C7673}" srcId="{93646054-7D79-2C42-9837-FFF7771FFCB4}" destId="{54BC961A-4343-5B44-B3DD-3FEA293B45EC}" srcOrd="3" destOrd="0" parTransId="{0D2BBAC1-B124-D34E-8BC7-44A82C54D8F9}" sibTransId="{85A02F03-E403-384B-A020-6C1D15C8D804}"/>
    <dgm:cxn modelId="{1BA80D19-D336-794F-8036-9BDCC0F3A7D7}" type="presOf" srcId="{A101324F-F768-2544-8786-B27A9C93BAC7}" destId="{49B9775D-A48D-3341-A79E-1EFDA0C819B4}" srcOrd="1" destOrd="0" presId="urn:microsoft.com/office/officeart/2005/8/layout/orgChart1"/>
    <dgm:cxn modelId="{41290527-FA1B-0844-B56F-743844319020}" srcId="{4FEED1DA-A73D-C948-9840-AAD942818D13}" destId="{93646054-7D79-2C42-9837-FFF7771FFCB4}" srcOrd="0" destOrd="0" parTransId="{FF15B094-550C-CC4B-8665-35A5FE236801}" sibTransId="{44373B6D-2216-E642-9A6F-DBA179E750F4}"/>
    <dgm:cxn modelId="{DEB63A27-E50C-1D42-8D4D-2B37BA07E21A}" type="presOf" srcId="{3F122D1B-C74E-CE45-9F77-6EB83B554D96}" destId="{8D5CB50A-1855-6748-80EE-7827D8A65CF8}" srcOrd="0" destOrd="0" presId="urn:microsoft.com/office/officeart/2005/8/layout/orgChart1"/>
    <dgm:cxn modelId="{9B03A237-51B2-2445-9C32-24664407A20B}" type="presOf" srcId="{93646054-7D79-2C42-9837-FFF7771FFCB4}" destId="{A5FAF243-C55B-224B-926F-123F392C0413}" srcOrd="0" destOrd="0" presId="urn:microsoft.com/office/officeart/2005/8/layout/orgChart1"/>
    <dgm:cxn modelId="{73E5FC37-EF0C-AB46-ACDD-320AB2E85413}" type="presOf" srcId="{4FEED1DA-A73D-C948-9840-AAD942818D13}" destId="{259B28D2-C65B-B745-8F0D-5C8C406936A8}" srcOrd="0" destOrd="0" presId="urn:microsoft.com/office/officeart/2005/8/layout/orgChart1"/>
    <dgm:cxn modelId="{8CBB1A4A-560C-1B4F-8661-F62DF8654633}" type="presOf" srcId="{2527B841-5C8D-FC4B-8195-3BF5EF3B4C12}" destId="{402496DD-1809-184B-9571-29BC325A7873}" srcOrd="0" destOrd="0" presId="urn:microsoft.com/office/officeart/2005/8/layout/orgChart1"/>
    <dgm:cxn modelId="{DD61B254-CD61-D94D-A314-6C4B9C633A00}" type="presOf" srcId="{A101324F-F768-2544-8786-B27A9C93BAC7}" destId="{6A799793-A77E-D047-A31C-892BB674D298}" srcOrd="0" destOrd="0" presId="urn:microsoft.com/office/officeart/2005/8/layout/orgChart1"/>
    <dgm:cxn modelId="{94DDBA56-EF27-6E48-9ABE-96F3B5E66E21}" type="presOf" srcId="{2527B841-5C8D-FC4B-8195-3BF5EF3B4C12}" destId="{A531DF5C-05FA-D94C-9100-10B38EB118B1}" srcOrd="1" destOrd="0" presId="urn:microsoft.com/office/officeart/2005/8/layout/orgChart1"/>
    <dgm:cxn modelId="{C4D6F357-2985-D94F-B7A7-7A4944252107}" type="presOf" srcId="{54BC961A-4343-5B44-B3DD-3FEA293B45EC}" destId="{DA50F9E5-78BF-124A-BE17-F3EE826F4ED9}" srcOrd="0" destOrd="0" presId="urn:microsoft.com/office/officeart/2005/8/layout/orgChart1"/>
    <dgm:cxn modelId="{38F28A5C-2F44-8C40-8D73-3B0BA6F8F781}" type="presOf" srcId="{0D2BBAC1-B124-D34E-8BC7-44A82C54D8F9}" destId="{C720BFC6-D0D3-3145-A048-A4C4A0F5E295}" srcOrd="0" destOrd="0" presId="urn:microsoft.com/office/officeart/2005/8/layout/orgChart1"/>
    <dgm:cxn modelId="{FE45AD6B-9C80-5D48-9593-58BD8E788A9D}" type="presOf" srcId="{54BC961A-4343-5B44-B3DD-3FEA293B45EC}" destId="{D85996B4-B235-074E-8843-6EEFE8B6BDB4}" srcOrd="1" destOrd="0" presId="urn:microsoft.com/office/officeart/2005/8/layout/orgChart1"/>
    <dgm:cxn modelId="{0248176E-1012-534A-9A1D-09C8E13A8862}" srcId="{93646054-7D79-2C42-9837-FFF7771FFCB4}" destId="{2527B841-5C8D-FC4B-8195-3BF5EF3B4C12}" srcOrd="2" destOrd="0" parTransId="{3F122D1B-C74E-CE45-9F77-6EB83B554D96}" sibTransId="{C0F88E7F-D59B-8F49-873E-7809166BA4DE}"/>
    <dgm:cxn modelId="{19F4F47D-B24F-A844-82FB-15BDCE306C45}" type="presOf" srcId="{CDD16794-215F-FE4E-95FE-99A71A226A41}" destId="{E978DE79-0A91-BE44-BEDE-91D143AD33B3}" srcOrd="0" destOrd="0" presId="urn:microsoft.com/office/officeart/2005/8/layout/orgChart1"/>
    <dgm:cxn modelId="{6109A981-E507-D149-913B-CFAC698FA69B}" type="presOf" srcId="{EA142BB8-2DA0-8047-BCC2-F554BA8305E2}" destId="{8C25DC12-5A8A-EC46-A3AC-63A1AFBFFE85}" srcOrd="0" destOrd="0" presId="urn:microsoft.com/office/officeart/2005/8/layout/orgChart1"/>
    <dgm:cxn modelId="{ADC89184-7805-4344-88D2-71CDFE539A86}" type="presOf" srcId="{67A686AB-15F4-A344-8C56-505CF1F87F45}" destId="{FC1B05A6-6273-DD4C-9FCD-88E45FA56994}" srcOrd="0" destOrd="0" presId="urn:microsoft.com/office/officeart/2005/8/layout/orgChart1"/>
    <dgm:cxn modelId="{BDC92888-B74D-7541-9CCD-DB2C1BDEA4BD}" srcId="{93646054-7D79-2C42-9837-FFF7771FFCB4}" destId="{CDD16794-215F-FE4E-95FE-99A71A226A41}" srcOrd="1" destOrd="0" parTransId="{1FCE4E66-8B0A-2D49-A22F-C16F2A51590E}" sibTransId="{F13BF1E8-EEB6-6C45-BB04-0D48E574CB8E}"/>
    <dgm:cxn modelId="{FC6D0DA9-EEB7-104D-85B1-C20069796988}" srcId="{93646054-7D79-2C42-9837-FFF7771FFCB4}" destId="{A101324F-F768-2544-8786-B27A9C93BAC7}" srcOrd="0" destOrd="0" parTransId="{67A686AB-15F4-A344-8C56-505CF1F87F45}" sibTransId="{4F645E78-1943-FF4B-825B-3CCE81804323}"/>
    <dgm:cxn modelId="{7D2E8CB7-936F-C64E-B6EF-21EA9754F254}" type="presOf" srcId="{EA142BB8-2DA0-8047-BCC2-F554BA8305E2}" destId="{57757A6E-1AC3-EB4A-9609-FCCBD44DA95B}" srcOrd="1" destOrd="0" presId="urn:microsoft.com/office/officeart/2005/8/layout/orgChart1"/>
    <dgm:cxn modelId="{F17CD5F2-A465-E347-82E5-14E41CE523DC}" type="presOf" srcId="{B03E00EC-77C2-ED4A-B530-4E03BBFCB957}" destId="{62B519BF-46D5-FB43-BA81-AF89546DB3F0}" srcOrd="0" destOrd="0" presId="urn:microsoft.com/office/officeart/2005/8/layout/orgChart1"/>
    <dgm:cxn modelId="{D52345F3-3AEF-0A4C-9E9F-CFD90CB0EF7B}" srcId="{93646054-7D79-2C42-9837-FFF7771FFCB4}" destId="{EA142BB8-2DA0-8047-BCC2-F554BA8305E2}" srcOrd="4" destOrd="0" parTransId="{B03E00EC-77C2-ED4A-B530-4E03BBFCB957}" sibTransId="{7F997057-04D0-F347-818F-17BE419FF230}"/>
    <dgm:cxn modelId="{AC0D8BF5-81AB-6548-BB02-D5798E60BFD8}" type="presOf" srcId="{CDD16794-215F-FE4E-95FE-99A71A226A41}" destId="{F50389E7-307D-C644-A58B-8121FE64F449}" srcOrd="1" destOrd="0" presId="urn:microsoft.com/office/officeart/2005/8/layout/orgChart1"/>
    <dgm:cxn modelId="{CB0C543C-1AC4-DF4E-97DD-9974F992C35E}" type="presParOf" srcId="{259B28D2-C65B-B745-8F0D-5C8C406936A8}" destId="{B06AB587-E60D-1745-9EE5-6DC2E6E9437E}" srcOrd="0" destOrd="0" presId="urn:microsoft.com/office/officeart/2005/8/layout/orgChart1"/>
    <dgm:cxn modelId="{522ABC4D-BCE5-9A4F-9861-F31B0B529E60}" type="presParOf" srcId="{B06AB587-E60D-1745-9EE5-6DC2E6E9437E}" destId="{AA6D17E5-7EA9-204F-B59D-D0E1A956C90B}" srcOrd="0" destOrd="0" presId="urn:microsoft.com/office/officeart/2005/8/layout/orgChart1"/>
    <dgm:cxn modelId="{13171581-3720-7B4A-A450-FE7D506A2D13}" type="presParOf" srcId="{AA6D17E5-7EA9-204F-B59D-D0E1A956C90B}" destId="{A5FAF243-C55B-224B-926F-123F392C0413}" srcOrd="0" destOrd="0" presId="urn:microsoft.com/office/officeart/2005/8/layout/orgChart1"/>
    <dgm:cxn modelId="{182366A0-4D9A-A542-A159-99250D221AE0}" type="presParOf" srcId="{AA6D17E5-7EA9-204F-B59D-D0E1A956C90B}" destId="{11B88001-AFBE-1F46-B6CE-775231DDDBE5}" srcOrd="1" destOrd="0" presId="urn:microsoft.com/office/officeart/2005/8/layout/orgChart1"/>
    <dgm:cxn modelId="{8B5D57B3-214E-DA4F-A0CC-F302CBF00768}" type="presParOf" srcId="{B06AB587-E60D-1745-9EE5-6DC2E6E9437E}" destId="{C05823D7-097A-6D40-96ED-B87A668D168E}" srcOrd="1" destOrd="0" presId="urn:microsoft.com/office/officeart/2005/8/layout/orgChart1"/>
    <dgm:cxn modelId="{FC5FAA1D-599F-8F4F-9761-AF0F240E3299}" type="presParOf" srcId="{C05823D7-097A-6D40-96ED-B87A668D168E}" destId="{FC1B05A6-6273-DD4C-9FCD-88E45FA56994}" srcOrd="0" destOrd="0" presId="urn:microsoft.com/office/officeart/2005/8/layout/orgChart1"/>
    <dgm:cxn modelId="{740C9F50-FFE4-B04F-9F53-C78EB44EEF89}" type="presParOf" srcId="{C05823D7-097A-6D40-96ED-B87A668D168E}" destId="{6772F480-255C-A34D-8AAD-EB7A2FABA380}" srcOrd="1" destOrd="0" presId="urn:microsoft.com/office/officeart/2005/8/layout/orgChart1"/>
    <dgm:cxn modelId="{604FAA03-D925-7047-AE85-96C199C28A65}" type="presParOf" srcId="{6772F480-255C-A34D-8AAD-EB7A2FABA380}" destId="{0BCD5FE8-0731-9A4F-86F6-115232F76085}" srcOrd="0" destOrd="0" presId="urn:microsoft.com/office/officeart/2005/8/layout/orgChart1"/>
    <dgm:cxn modelId="{7D70694A-2F1B-1644-8FB8-07CF73061076}" type="presParOf" srcId="{0BCD5FE8-0731-9A4F-86F6-115232F76085}" destId="{6A799793-A77E-D047-A31C-892BB674D298}" srcOrd="0" destOrd="0" presId="urn:microsoft.com/office/officeart/2005/8/layout/orgChart1"/>
    <dgm:cxn modelId="{5441468C-0D87-664B-B9F5-FE12EEB97DCB}" type="presParOf" srcId="{0BCD5FE8-0731-9A4F-86F6-115232F76085}" destId="{49B9775D-A48D-3341-A79E-1EFDA0C819B4}" srcOrd="1" destOrd="0" presId="urn:microsoft.com/office/officeart/2005/8/layout/orgChart1"/>
    <dgm:cxn modelId="{B07A1320-4D20-E94F-96F4-372E2B8B363E}" type="presParOf" srcId="{6772F480-255C-A34D-8AAD-EB7A2FABA380}" destId="{98DC831E-AADF-C448-9CFB-5F2B0C21DC44}" srcOrd="1" destOrd="0" presId="urn:microsoft.com/office/officeart/2005/8/layout/orgChart1"/>
    <dgm:cxn modelId="{B6EC6D51-47F6-3344-80BD-F5E3290A1C9D}" type="presParOf" srcId="{6772F480-255C-A34D-8AAD-EB7A2FABA380}" destId="{F8A56A7C-41AD-954B-B952-A8FC759CC842}" srcOrd="2" destOrd="0" presId="urn:microsoft.com/office/officeart/2005/8/layout/orgChart1"/>
    <dgm:cxn modelId="{FBFF0273-9975-E94F-9A26-1A6B6BBDF3A8}" type="presParOf" srcId="{C05823D7-097A-6D40-96ED-B87A668D168E}" destId="{1E5777B8-ECCC-D749-88C8-334D94869B11}" srcOrd="2" destOrd="0" presId="urn:microsoft.com/office/officeart/2005/8/layout/orgChart1"/>
    <dgm:cxn modelId="{4CE93081-4E4B-3742-9341-F56E38E02908}" type="presParOf" srcId="{C05823D7-097A-6D40-96ED-B87A668D168E}" destId="{155819AA-EC5B-714A-8B24-38733678253D}" srcOrd="3" destOrd="0" presId="urn:microsoft.com/office/officeart/2005/8/layout/orgChart1"/>
    <dgm:cxn modelId="{79CD4429-BA04-9240-A9E9-9F430B8E20B5}" type="presParOf" srcId="{155819AA-EC5B-714A-8B24-38733678253D}" destId="{F18544C1-1AD3-BA48-849C-2D1901BB3717}" srcOrd="0" destOrd="0" presId="urn:microsoft.com/office/officeart/2005/8/layout/orgChart1"/>
    <dgm:cxn modelId="{38F3B39C-C7B7-754C-A83C-59E170071B36}" type="presParOf" srcId="{F18544C1-1AD3-BA48-849C-2D1901BB3717}" destId="{E978DE79-0A91-BE44-BEDE-91D143AD33B3}" srcOrd="0" destOrd="0" presId="urn:microsoft.com/office/officeart/2005/8/layout/orgChart1"/>
    <dgm:cxn modelId="{C97FA8DF-C148-0B49-97E0-A395FBF7E152}" type="presParOf" srcId="{F18544C1-1AD3-BA48-849C-2D1901BB3717}" destId="{F50389E7-307D-C644-A58B-8121FE64F449}" srcOrd="1" destOrd="0" presId="urn:microsoft.com/office/officeart/2005/8/layout/orgChart1"/>
    <dgm:cxn modelId="{F6D0AAFE-0081-9049-824C-8D870A47CF16}" type="presParOf" srcId="{155819AA-EC5B-714A-8B24-38733678253D}" destId="{0855395A-E955-1846-9924-B67DC12A1131}" srcOrd="1" destOrd="0" presId="urn:microsoft.com/office/officeart/2005/8/layout/orgChart1"/>
    <dgm:cxn modelId="{553F7198-EFC0-F94E-B1B5-53656A8220E3}" type="presParOf" srcId="{155819AA-EC5B-714A-8B24-38733678253D}" destId="{1D437141-9C28-7643-9C42-8DD4405E94A2}" srcOrd="2" destOrd="0" presId="urn:microsoft.com/office/officeart/2005/8/layout/orgChart1"/>
    <dgm:cxn modelId="{6C4638C3-786E-D34C-AEF0-C1784300E767}" type="presParOf" srcId="{C05823D7-097A-6D40-96ED-B87A668D168E}" destId="{8D5CB50A-1855-6748-80EE-7827D8A65CF8}" srcOrd="4" destOrd="0" presId="urn:microsoft.com/office/officeart/2005/8/layout/orgChart1"/>
    <dgm:cxn modelId="{D5A998B2-5A4D-D34C-A827-06F43E6B05EC}" type="presParOf" srcId="{C05823D7-097A-6D40-96ED-B87A668D168E}" destId="{712218C1-82AA-444C-B808-589E8E0B1B2C}" srcOrd="5" destOrd="0" presId="urn:microsoft.com/office/officeart/2005/8/layout/orgChart1"/>
    <dgm:cxn modelId="{BD0D90F3-8632-464F-BE93-FEAA3B9D0D50}" type="presParOf" srcId="{712218C1-82AA-444C-B808-589E8E0B1B2C}" destId="{CA1E798C-D40D-DC4F-AFF9-E0E35E220486}" srcOrd="0" destOrd="0" presId="urn:microsoft.com/office/officeart/2005/8/layout/orgChart1"/>
    <dgm:cxn modelId="{4CE08560-F28D-C240-AF32-93C2926E04F7}" type="presParOf" srcId="{CA1E798C-D40D-DC4F-AFF9-E0E35E220486}" destId="{402496DD-1809-184B-9571-29BC325A7873}" srcOrd="0" destOrd="0" presId="urn:microsoft.com/office/officeart/2005/8/layout/orgChart1"/>
    <dgm:cxn modelId="{5419FD33-3D61-C845-98AE-E97FAAB86676}" type="presParOf" srcId="{CA1E798C-D40D-DC4F-AFF9-E0E35E220486}" destId="{A531DF5C-05FA-D94C-9100-10B38EB118B1}" srcOrd="1" destOrd="0" presId="urn:microsoft.com/office/officeart/2005/8/layout/orgChart1"/>
    <dgm:cxn modelId="{E45CB9A0-2790-E34B-B042-2B3EE28A8E7A}" type="presParOf" srcId="{712218C1-82AA-444C-B808-589E8E0B1B2C}" destId="{858C438E-3477-C44B-B64D-9D26CE029639}" srcOrd="1" destOrd="0" presId="urn:microsoft.com/office/officeart/2005/8/layout/orgChart1"/>
    <dgm:cxn modelId="{F1109418-64BC-EB4E-B710-1D3B22CFC753}" type="presParOf" srcId="{712218C1-82AA-444C-B808-589E8E0B1B2C}" destId="{E394D50D-A9A1-7A41-87EF-3B513821C47D}" srcOrd="2" destOrd="0" presId="urn:microsoft.com/office/officeart/2005/8/layout/orgChart1"/>
    <dgm:cxn modelId="{D2ACC4B4-08EB-3842-9FF6-82949690AFFB}" type="presParOf" srcId="{C05823D7-097A-6D40-96ED-B87A668D168E}" destId="{C720BFC6-D0D3-3145-A048-A4C4A0F5E295}" srcOrd="6" destOrd="0" presId="urn:microsoft.com/office/officeart/2005/8/layout/orgChart1"/>
    <dgm:cxn modelId="{5E7940B9-2863-364A-9F5E-80A4AE1CA252}" type="presParOf" srcId="{C05823D7-097A-6D40-96ED-B87A668D168E}" destId="{9DF1A642-3374-EE48-A0D9-B034FF799E38}" srcOrd="7" destOrd="0" presId="urn:microsoft.com/office/officeart/2005/8/layout/orgChart1"/>
    <dgm:cxn modelId="{54DEE3BE-00BD-7040-83C9-D90446CFF0A6}" type="presParOf" srcId="{9DF1A642-3374-EE48-A0D9-B034FF799E38}" destId="{CE90453B-DE2C-264F-82B5-151F393F8F68}" srcOrd="0" destOrd="0" presId="urn:microsoft.com/office/officeart/2005/8/layout/orgChart1"/>
    <dgm:cxn modelId="{C30ABE86-18A6-764F-977D-CAE0B8FCFF6B}" type="presParOf" srcId="{CE90453B-DE2C-264F-82B5-151F393F8F68}" destId="{DA50F9E5-78BF-124A-BE17-F3EE826F4ED9}" srcOrd="0" destOrd="0" presId="urn:microsoft.com/office/officeart/2005/8/layout/orgChart1"/>
    <dgm:cxn modelId="{D5F6EF2B-0FFD-B34E-820C-8679C07E0AA7}" type="presParOf" srcId="{CE90453B-DE2C-264F-82B5-151F393F8F68}" destId="{D85996B4-B235-074E-8843-6EEFE8B6BDB4}" srcOrd="1" destOrd="0" presId="urn:microsoft.com/office/officeart/2005/8/layout/orgChart1"/>
    <dgm:cxn modelId="{01D1EC89-BA28-2B46-9869-FED79BC5F6D9}" type="presParOf" srcId="{9DF1A642-3374-EE48-A0D9-B034FF799E38}" destId="{E5C5D806-C433-BA44-8D8B-A1D2F36949C9}" srcOrd="1" destOrd="0" presId="urn:microsoft.com/office/officeart/2005/8/layout/orgChart1"/>
    <dgm:cxn modelId="{8759107A-0C16-9448-838F-BC8D7ABA726D}" type="presParOf" srcId="{9DF1A642-3374-EE48-A0D9-B034FF799E38}" destId="{7049512C-08A4-FA4A-B4D9-1FB7404F8C3D}" srcOrd="2" destOrd="0" presId="urn:microsoft.com/office/officeart/2005/8/layout/orgChart1"/>
    <dgm:cxn modelId="{4DCDE637-150D-AE4E-B786-AF0410B214D2}" type="presParOf" srcId="{C05823D7-097A-6D40-96ED-B87A668D168E}" destId="{62B519BF-46D5-FB43-BA81-AF89546DB3F0}" srcOrd="8" destOrd="0" presId="urn:microsoft.com/office/officeart/2005/8/layout/orgChart1"/>
    <dgm:cxn modelId="{7093EB27-4759-8748-8EA8-500EF73D7369}" type="presParOf" srcId="{C05823D7-097A-6D40-96ED-B87A668D168E}" destId="{3B381C5E-2541-3C40-B446-159A8233C05D}" srcOrd="9" destOrd="0" presId="urn:microsoft.com/office/officeart/2005/8/layout/orgChart1"/>
    <dgm:cxn modelId="{5138BAC4-A821-9C47-AD90-FFDF4168C03A}" type="presParOf" srcId="{3B381C5E-2541-3C40-B446-159A8233C05D}" destId="{81AB894A-825C-2648-A9DD-8ADC2200E4CE}" srcOrd="0" destOrd="0" presId="urn:microsoft.com/office/officeart/2005/8/layout/orgChart1"/>
    <dgm:cxn modelId="{2B6B34C0-E82B-254C-8E24-A6BA74FE111F}" type="presParOf" srcId="{81AB894A-825C-2648-A9DD-8ADC2200E4CE}" destId="{8C25DC12-5A8A-EC46-A3AC-63A1AFBFFE85}" srcOrd="0" destOrd="0" presId="urn:microsoft.com/office/officeart/2005/8/layout/orgChart1"/>
    <dgm:cxn modelId="{ECE043EA-9122-5043-91BC-73942E70B9DE}" type="presParOf" srcId="{81AB894A-825C-2648-A9DD-8ADC2200E4CE}" destId="{57757A6E-1AC3-EB4A-9609-FCCBD44DA95B}" srcOrd="1" destOrd="0" presId="urn:microsoft.com/office/officeart/2005/8/layout/orgChart1"/>
    <dgm:cxn modelId="{C7879A50-3F5C-FD47-9384-9F4608BF15C3}" type="presParOf" srcId="{3B381C5E-2541-3C40-B446-159A8233C05D}" destId="{39E851CD-407F-DB48-9139-BDB5A417EB5A}" srcOrd="1" destOrd="0" presId="urn:microsoft.com/office/officeart/2005/8/layout/orgChart1"/>
    <dgm:cxn modelId="{DA6417BC-7181-AB48-A59E-7BAAC29DEAFF}" type="presParOf" srcId="{3B381C5E-2541-3C40-B446-159A8233C05D}" destId="{29842873-B710-3746-B2E1-29C8AE2EF752}" srcOrd="2" destOrd="0" presId="urn:microsoft.com/office/officeart/2005/8/layout/orgChart1"/>
    <dgm:cxn modelId="{6F47369D-B2EC-B646-A7F5-C7FED5EBB35E}" type="presParOf" srcId="{B06AB587-E60D-1745-9EE5-6DC2E6E9437E}" destId="{33A1098F-4B62-2C48-875D-0821A3F149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FEED1DA-A73D-C948-9840-AAD942818D13}" type="doc">
      <dgm:prSet loTypeId="urn:microsoft.com/office/officeart/2005/8/layout/orgChart1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93646054-7D79-2C42-9837-FFF7771FFCB4}">
      <dgm:prSet phldrT="[Texto]"/>
      <dgm:spPr/>
      <dgm:t>
        <a:bodyPr/>
        <a:lstStyle/>
        <a:p>
          <a:r>
            <a:rPr lang="pt-BR" dirty="0"/>
            <a:t>TECNOLOGIA DA INFORMAÇÃO E TELECOM</a:t>
          </a:r>
        </a:p>
      </dgm:t>
    </dgm:pt>
    <dgm:pt modelId="{FF15B094-550C-CC4B-8665-35A5FE236801}" type="parTrans" cxnId="{41290527-FA1B-0844-B56F-743844319020}">
      <dgm:prSet/>
      <dgm:spPr/>
      <dgm:t>
        <a:bodyPr/>
        <a:lstStyle/>
        <a:p>
          <a:endParaRPr lang="pt-BR"/>
        </a:p>
      </dgm:t>
    </dgm:pt>
    <dgm:pt modelId="{44373B6D-2216-E642-9A6F-DBA179E750F4}" type="sibTrans" cxnId="{41290527-FA1B-0844-B56F-743844319020}">
      <dgm:prSet/>
      <dgm:spPr/>
      <dgm:t>
        <a:bodyPr/>
        <a:lstStyle/>
        <a:p>
          <a:endParaRPr lang="pt-BR"/>
        </a:p>
      </dgm:t>
    </dgm:pt>
    <dgm:pt modelId="{A101324F-F768-2544-8786-B27A9C93BAC7}">
      <dgm:prSet phldrT="[Texto]"/>
      <dgm:spPr/>
      <dgm:t>
        <a:bodyPr/>
        <a:lstStyle/>
        <a:p>
          <a:r>
            <a:rPr lang="pt-BR" dirty="0"/>
            <a:t>SUPORTE TÉCNICO</a:t>
          </a:r>
        </a:p>
      </dgm:t>
    </dgm:pt>
    <dgm:pt modelId="{67A686AB-15F4-A344-8C56-505CF1F87F45}" type="parTrans" cxnId="{FC6D0DA9-EEB7-104D-85B1-C20069796988}">
      <dgm:prSet/>
      <dgm:spPr/>
      <dgm:t>
        <a:bodyPr/>
        <a:lstStyle/>
        <a:p>
          <a:endParaRPr lang="pt-BR"/>
        </a:p>
      </dgm:t>
    </dgm:pt>
    <dgm:pt modelId="{4F645E78-1943-FF4B-825B-3CCE81804323}" type="sibTrans" cxnId="{FC6D0DA9-EEB7-104D-85B1-C20069796988}">
      <dgm:prSet/>
      <dgm:spPr/>
      <dgm:t>
        <a:bodyPr/>
        <a:lstStyle/>
        <a:p>
          <a:endParaRPr lang="pt-BR"/>
        </a:p>
      </dgm:t>
    </dgm:pt>
    <dgm:pt modelId="{CDD16794-215F-FE4E-95FE-99A71A226A41}">
      <dgm:prSet phldrT="[Texto]"/>
      <dgm:spPr/>
      <dgm:t>
        <a:bodyPr/>
        <a:lstStyle/>
        <a:p>
          <a:r>
            <a:rPr lang="pt-BR" dirty="0"/>
            <a:t>DESENVOLVIMENTO DE SISTEMAS</a:t>
          </a:r>
        </a:p>
      </dgm:t>
    </dgm:pt>
    <dgm:pt modelId="{1FCE4E66-8B0A-2D49-A22F-C16F2A51590E}" type="parTrans" cxnId="{BDC92888-B74D-7541-9CCD-DB2C1BDEA4BD}">
      <dgm:prSet/>
      <dgm:spPr/>
      <dgm:t>
        <a:bodyPr/>
        <a:lstStyle/>
        <a:p>
          <a:endParaRPr lang="pt-BR"/>
        </a:p>
      </dgm:t>
    </dgm:pt>
    <dgm:pt modelId="{F13BF1E8-EEB6-6C45-BB04-0D48E574CB8E}" type="sibTrans" cxnId="{BDC92888-B74D-7541-9CCD-DB2C1BDEA4BD}">
      <dgm:prSet/>
      <dgm:spPr/>
      <dgm:t>
        <a:bodyPr/>
        <a:lstStyle/>
        <a:p>
          <a:endParaRPr lang="pt-BR"/>
        </a:p>
      </dgm:t>
    </dgm:pt>
    <dgm:pt modelId="{2527B841-5C8D-FC4B-8195-3BF5EF3B4C12}">
      <dgm:prSet phldrT="[Texto]"/>
      <dgm:spPr/>
      <dgm:t>
        <a:bodyPr/>
        <a:lstStyle/>
        <a:p>
          <a:r>
            <a:rPr lang="pt-BR" dirty="0"/>
            <a:t>INFRA DE REDE E TELECOM</a:t>
          </a:r>
        </a:p>
      </dgm:t>
    </dgm:pt>
    <dgm:pt modelId="{3F122D1B-C74E-CE45-9F77-6EB83B554D96}" type="parTrans" cxnId="{0248176E-1012-534A-9A1D-09C8E13A8862}">
      <dgm:prSet/>
      <dgm:spPr/>
      <dgm:t>
        <a:bodyPr/>
        <a:lstStyle/>
        <a:p>
          <a:endParaRPr lang="pt-BR"/>
        </a:p>
      </dgm:t>
    </dgm:pt>
    <dgm:pt modelId="{C0F88E7F-D59B-8F49-873E-7809166BA4DE}" type="sibTrans" cxnId="{0248176E-1012-534A-9A1D-09C8E13A8862}">
      <dgm:prSet/>
      <dgm:spPr/>
      <dgm:t>
        <a:bodyPr/>
        <a:lstStyle/>
        <a:p>
          <a:endParaRPr lang="pt-BR"/>
        </a:p>
      </dgm:t>
    </dgm:pt>
    <dgm:pt modelId="{259B28D2-C65B-B745-8F0D-5C8C406936A8}" type="pres">
      <dgm:prSet presAssocID="{4FEED1DA-A73D-C948-9840-AAD942818D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06AB587-E60D-1745-9EE5-6DC2E6E9437E}" type="pres">
      <dgm:prSet presAssocID="{93646054-7D79-2C42-9837-FFF7771FFCB4}" presName="hierRoot1" presStyleCnt="0">
        <dgm:presLayoutVars>
          <dgm:hierBranch val="init"/>
        </dgm:presLayoutVars>
      </dgm:prSet>
      <dgm:spPr/>
    </dgm:pt>
    <dgm:pt modelId="{AA6D17E5-7EA9-204F-B59D-D0E1A956C90B}" type="pres">
      <dgm:prSet presAssocID="{93646054-7D79-2C42-9837-FFF7771FFCB4}" presName="rootComposite1" presStyleCnt="0"/>
      <dgm:spPr/>
    </dgm:pt>
    <dgm:pt modelId="{A5FAF243-C55B-224B-926F-123F392C0413}" type="pres">
      <dgm:prSet presAssocID="{93646054-7D79-2C42-9837-FFF7771FFCB4}" presName="rootText1" presStyleLbl="node0" presStyleIdx="0" presStyleCnt="1">
        <dgm:presLayoutVars>
          <dgm:chPref val="3"/>
        </dgm:presLayoutVars>
      </dgm:prSet>
      <dgm:spPr/>
    </dgm:pt>
    <dgm:pt modelId="{11B88001-AFBE-1F46-B6CE-775231DDDBE5}" type="pres">
      <dgm:prSet presAssocID="{93646054-7D79-2C42-9837-FFF7771FFCB4}" presName="rootConnector1" presStyleLbl="node1" presStyleIdx="0" presStyleCnt="0"/>
      <dgm:spPr/>
    </dgm:pt>
    <dgm:pt modelId="{C05823D7-097A-6D40-96ED-B87A668D168E}" type="pres">
      <dgm:prSet presAssocID="{93646054-7D79-2C42-9837-FFF7771FFCB4}" presName="hierChild2" presStyleCnt="0"/>
      <dgm:spPr/>
    </dgm:pt>
    <dgm:pt modelId="{FC1B05A6-6273-DD4C-9FCD-88E45FA56994}" type="pres">
      <dgm:prSet presAssocID="{67A686AB-15F4-A344-8C56-505CF1F87F45}" presName="Name37" presStyleLbl="parChTrans1D2" presStyleIdx="0" presStyleCnt="3"/>
      <dgm:spPr/>
    </dgm:pt>
    <dgm:pt modelId="{6772F480-255C-A34D-8AAD-EB7A2FABA380}" type="pres">
      <dgm:prSet presAssocID="{A101324F-F768-2544-8786-B27A9C93BAC7}" presName="hierRoot2" presStyleCnt="0">
        <dgm:presLayoutVars>
          <dgm:hierBranch val="init"/>
        </dgm:presLayoutVars>
      </dgm:prSet>
      <dgm:spPr/>
    </dgm:pt>
    <dgm:pt modelId="{0BCD5FE8-0731-9A4F-86F6-115232F76085}" type="pres">
      <dgm:prSet presAssocID="{A101324F-F768-2544-8786-B27A9C93BAC7}" presName="rootComposite" presStyleCnt="0"/>
      <dgm:spPr/>
    </dgm:pt>
    <dgm:pt modelId="{6A799793-A77E-D047-A31C-892BB674D298}" type="pres">
      <dgm:prSet presAssocID="{A101324F-F768-2544-8786-B27A9C93BAC7}" presName="rootText" presStyleLbl="node2" presStyleIdx="0" presStyleCnt="3">
        <dgm:presLayoutVars>
          <dgm:chPref val="3"/>
        </dgm:presLayoutVars>
      </dgm:prSet>
      <dgm:spPr/>
    </dgm:pt>
    <dgm:pt modelId="{49B9775D-A48D-3341-A79E-1EFDA0C819B4}" type="pres">
      <dgm:prSet presAssocID="{A101324F-F768-2544-8786-B27A9C93BAC7}" presName="rootConnector" presStyleLbl="node2" presStyleIdx="0" presStyleCnt="3"/>
      <dgm:spPr/>
    </dgm:pt>
    <dgm:pt modelId="{98DC831E-AADF-C448-9CFB-5F2B0C21DC44}" type="pres">
      <dgm:prSet presAssocID="{A101324F-F768-2544-8786-B27A9C93BAC7}" presName="hierChild4" presStyleCnt="0"/>
      <dgm:spPr/>
    </dgm:pt>
    <dgm:pt modelId="{F8A56A7C-41AD-954B-B952-A8FC759CC842}" type="pres">
      <dgm:prSet presAssocID="{A101324F-F768-2544-8786-B27A9C93BAC7}" presName="hierChild5" presStyleCnt="0"/>
      <dgm:spPr/>
    </dgm:pt>
    <dgm:pt modelId="{1E5777B8-ECCC-D749-88C8-334D94869B11}" type="pres">
      <dgm:prSet presAssocID="{1FCE4E66-8B0A-2D49-A22F-C16F2A51590E}" presName="Name37" presStyleLbl="parChTrans1D2" presStyleIdx="1" presStyleCnt="3"/>
      <dgm:spPr/>
    </dgm:pt>
    <dgm:pt modelId="{155819AA-EC5B-714A-8B24-38733678253D}" type="pres">
      <dgm:prSet presAssocID="{CDD16794-215F-FE4E-95FE-99A71A226A41}" presName="hierRoot2" presStyleCnt="0">
        <dgm:presLayoutVars>
          <dgm:hierBranch val="init"/>
        </dgm:presLayoutVars>
      </dgm:prSet>
      <dgm:spPr/>
    </dgm:pt>
    <dgm:pt modelId="{F18544C1-1AD3-BA48-849C-2D1901BB3717}" type="pres">
      <dgm:prSet presAssocID="{CDD16794-215F-FE4E-95FE-99A71A226A41}" presName="rootComposite" presStyleCnt="0"/>
      <dgm:spPr/>
    </dgm:pt>
    <dgm:pt modelId="{E978DE79-0A91-BE44-BEDE-91D143AD33B3}" type="pres">
      <dgm:prSet presAssocID="{CDD16794-215F-FE4E-95FE-99A71A226A41}" presName="rootText" presStyleLbl="node2" presStyleIdx="1" presStyleCnt="3">
        <dgm:presLayoutVars>
          <dgm:chPref val="3"/>
        </dgm:presLayoutVars>
      </dgm:prSet>
      <dgm:spPr/>
    </dgm:pt>
    <dgm:pt modelId="{F50389E7-307D-C644-A58B-8121FE64F449}" type="pres">
      <dgm:prSet presAssocID="{CDD16794-215F-FE4E-95FE-99A71A226A41}" presName="rootConnector" presStyleLbl="node2" presStyleIdx="1" presStyleCnt="3"/>
      <dgm:spPr/>
    </dgm:pt>
    <dgm:pt modelId="{0855395A-E955-1846-9924-B67DC12A1131}" type="pres">
      <dgm:prSet presAssocID="{CDD16794-215F-FE4E-95FE-99A71A226A41}" presName="hierChild4" presStyleCnt="0"/>
      <dgm:spPr/>
    </dgm:pt>
    <dgm:pt modelId="{1D437141-9C28-7643-9C42-8DD4405E94A2}" type="pres">
      <dgm:prSet presAssocID="{CDD16794-215F-FE4E-95FE-99A71A226A41}" presName="hierChild5" presStyleCnt="0"/>
      <dgm:spPr/>
    </dgm:pt>
    <dgm:pt modelId="{8D5CB50A-1855-6748-80EE-7827D8A65CF8}" type="pres">
      <dgm:prSet presAssocID="{3F122D1B-C74E-CE45-9F77-6EB83B554D96}" presName="Name37" presStyleLbl="parChTrans1D2" presStyleIdx="2" presStyleCnt="3"/>
      <dgm:spPr/>
    </dgm:pt>
    <dgm:pt modelId="{712218C1-82AA-444C-B808-589E8E0B1B2C}" type="pres">
      <dgm:prSet presAssocID="{2527B841-5C8D-FC4B-8195-3BF5EF3B4C12}" presName="hierRoot2" presStyleCnt="0">
        <dgm:presLayoutVars>
          <dgm:hierBranch val="init"/>
        </dgm:presLayoutVars>
      </dgm:prSet>
      <dgm:spPr/>
    </dgm:pt>
    <dgm:pt modelId="{CA1E798C-D40D-DC4F-AFF9-E0E35E220486}" type="pres">
      <dgm:prSet presAssocID="{2527B841-5C8D-FC4B-8195-3BF5EF3B4C12}" presName="rootComposite" presStyleCnt="0"/>
      <dgm:spPr/>
    </dgm:pt>
    <dgm:pt modelId="{402496DD-1809-184B-9571-29BC325A7873}" type="pres">
      <dgm:prSet presAssocID="{2527B841-5C8D-FC4B-8195-3BF5EF3B4C12}" presName="rootText" presStyleLbl="node2" presStyleIdx="2" presStyleCnt="3">
        <dgm:presLayoutVars>
          <dgm:chPref val="3"/>
        </dgm:presLayoutVars>
      </dgm:prSet>
      <dgm:spPr/>
    </dgm:pt>
    <dgm:pt modelId="{A531DF5C-05FA-D94C-9100-10B38EB118B1}" type="pres">
      <dgm:prSet presAssocID="{2527B841-5C8D-FC4B-8195-3BF5EF3B4C12}" presName="rootConnector" presStyleLbl="node2" presStyleIdx="2" presStyleCnt="3"/>
      <dgm:spPr/>
    </dgm:pt>
    <dgm:pt modelId="{858C438E-3477-C44B-B64D-9D26CE029639}" type="pres">
      <dgm:prSet presAssocID="{2527B841-5C8D-FC4B-8195-3BF5EF3B4C12}" presName="hierChild4" presStyleCnt="0"/>
      <dgm:spPr/>
    </dgm:pt>
    <dgm:pt modelId="{E394D50D-A9A1-7A41-87EF-3B513821C47D}" type="pres">
      <dgm:prSet presAssocID="{2527B841-5C8D-FC4B-8195-3BF5EF3B4C12}" presName="hierChild5" presStyleCnt="0"/>
      <dgm:spPr/>
    </dgm:pt>
    <dgm:pt modelId="{33A1098F-4B62-2C48-875D-0821A3F149BB}" type="pres">
      <dgm:prSet presAssocID="{93646054-7D79-2C42-9837-FFF7771FFCB4}" presName="hierChild3" presStyleCnt="0"/>
      <dgm:spPr/>
    </dgm:pt>
  </dgm:ptLst>
  <dgm:cxnLst>
    <dgm:cxn modelId="{171EE604-8DB2-0149-A914-127F3E260E5A}" type="presOf" srcId="{1FCE4E66-8B0A-2D49-A22F-C16F2A51590E}" destId="{1E5777B8-ECCC-D749-88C8-334D94869B11}" srcOrd="0" destOrd="0" presId="urn:microsoft.com/office/officeart/2005/8/layout/orgChart1"/>
    <dgm:cxn modelId="{1F1EF209-DFFE-F141-B3AC-C6B00AFA78FA}" type="presOf" srcId="{93646054-7D79-2C42-9837-FFF7771FFCB4}" destId="{11B88001-AFBE-1F46-B6CE-775231DDDBE5}" srcOrd="1" destOrd="0" presId="urn:microsoft.com/office/officeart/2005/8/layout/orgChart1"/>
    <dgm:cxn modelId="{1BA80D19-D336-794F-8036-9BDCC0F3A7D7}" type="presOf" srcId="{A101324F-F768-2544-8786-B27A9C93BAC7}" destId="{49B9775D-A48D-3341-A79E-1EFDA0C819B4}" srcOrd="1" destOrd="0" presId="urn:microsoft.com/office/officeart/2005/8/layout/orgChart1"/>
    <dgm:cxn modelId="{41290527-FA1B-0844-B56F-743844319020}" srcId="{4FEED1DA-A73D-C948-9840-AAD942818D13}" destId="{93646054-7D79-2C42-9837-FFF7771FFCB4}" srcOrd="0" destOrd="0" parTransId="{FF15B094-550C-CC4B-8665-35A5FE236801}" sibTransId="{44373B6D-2216-E642-9A6F-DBA179E750F4}"/>
    <dgm:cxn modelId="{DEB63A27-E50C-1D42-8D4D-2B37BA07E21A}" type="presOf" srcId="{3F122D1B-C74E-CE45-9F77-6EB83B554D96}" destId="{8D5CB50A-1855-6748-80EE-7827D8A65CF8}" srcOrd="0" destOrd="0" presId="urn:microsoft.com/office/officeart/2005/8/layout/orgChart1"/>
    <dgm:cxn modelId="{9B03A237-51B2-2445-9C32-24664407A20B}" type="presOf" srcId="{93646054-7D79-2C42-9837-FFF7771FFCB4}" destId="{A5FAF243-C55B-224B-926F-123F392C0413}" srcOrd="0" destOrd="0" presId="urn:microsoft.com/office/officeart/2005/8/layout/orgChart1"/>
    <dgm:cxn modelId="{73E5FC37-EF0C-AB46-ACDD-320AB2E85413}" type="presOf" srcId="{4FEED1DA-A73D-C948-9840-AAD942818D13}" destId="{259B28D2-C65B-B745-8F0D-5C8C406936A8}" srcOrd="0" destOrd="0" presId="urn:microsoft.com/office/officeart/2005/8/layout/orgChart1"/>
    <dgm:cxn modelId="{8CBB1A4A-560C-1B4F-8661-F62DF8654633}" type="presOf" srcId="{2527B841-5C8D-FC4B-8195-3BF5EF3B4C12}" destId="{402496DD-1809-184B-9571-29BC325A7873}" srcOrd="0" destOrd="0" presId="urn:microsoft.com/office/officeart/2005/8/layout/orgChart1"/>
    <dgm:cxn modelId="{DD61B254-CD61-D94D-A314-6C4B9C633A00}" type="presOf" srcId="{A101324F-F768-2544-8786-B27A9C93BAC7}" destId="{6A799793-A77E-D047-A31C-892BB674D298}" srcOrd="0" destOrd="0" presId="urn:microsoft.com/office/officeart/2005/8/layout/orgChart1"/>
    <dgm:cxn modelId="{94DDBA56-EF27-6E48-9ABE-96F3B5E66E21}" type="presOf" srcId="{2527B841-5C8D-FC4B-8195-3BF5EF3B4C12}" destId="{A531DF5C-05FA-D94C-9100-10B38EB118B1}" srcOrd="1" destOrd="0" presId="urn:microsoft.com/office/officeart/2005/8/layout/orgChart1"/>
    <dgm:cxn modelId="{0248176E-1012-534A-9A1D-09C8E13A8862}" srcId="{93646054-7D79-2C42-9837-FFF7771FFCB4}" destId="{2527B841-5C8D-FC4B-8195-3BF5EF3B4C12}" srcOrd="2" destOrd="0" parTransId="{3F122D1B-C74E-CE45-9F77-6EB83B554D96}" sibTransId="{C0F88E7F-D59B-8F49-873E-7809166BA4DE}"/>
    <dgm:cxn modelId="{19F4F47D-B24F-A844-82FB-15BDCE306C45}" type="presOf" srcId="{CDD16794-215F-FE4E-95FE-99A71A226A41}" destId="{E978DE79-0A91-BE44-BEDE-91D143AD33B3}" srcOrd="0" destOrd="0" presId="urn:microsoft.com/office/officeart/2005/8/layout/orgChart1"/>
    <dgm:cxn modelId="{ADC89184-7805-4344-88D2-71CDFE539A86}" type="presOf" srcId="{67A686AB-15F4-A344-8C56-505CF1F87F45}" destId="{FC1B05A6-6273-DD4C-9FCD-88E45FA56994}" srcOrd="0" destOrd="0" presId="urn:microsoft.com/office/officeart/2005/8/layout/orgChart1"/>
    <dgm:cxn modelId="{BDC92888-B74D-7541-9CCD-DB2C1BDEA4BD}" srcId="{93646054-7D79-2C42-9837-FFF7771FFCB4}" destId="{CDD16794-215F-FE4E-95FE-99A71A226A41}" srcOrd="1" destOrd="0" parTransId="{1FCE4E66-8B0A-2D49-A22F-C16F2A51590E}" sibTransId="{F13BF1E8-EEB6-6C45-BB04-0D48E574CB8E}"/>
    <dgm:cxn modelId="{FC6D0DA9-EEB7-104D-85B1-C20069796988}" srcId="{93646054-7D79-2C42-9837-FFF7771FFCB4}" destId="{A101324F-F768-2544-8786-B27A9C93BAC7}" srcOrd="0" destOrd="0" parTransId="{67A686AB-15F4-A344-8C56-505CF1F87F45}" sibTransId="{4F645E78-1943-FF4B-825B-3CCE81804323}"/>
    <dgm:cxn modelId="{AC0D8BF5-81AB-6548-BB02-D5798E60BFD8}" type="presOf" srcId="{CDD16794-215F-FE4E-95FE-99A71A226A41}" destId="{F50389E7-307D-C644-A58B-8121FE64F449}" srcOrd="1" destOrd="0" presId="urn:microsoft.com/office/officeart/2005/8/layout/orgChart1"/>
    <dgm:cxn modelId="{CB0C543C-1AC4-DF4E-97DD-9974F992C35E}" type="presParOf" srcId="{259B28D2-C65B-B745-8F0D-5C8C406936A8}" destId="{B06AB587-E60D-1745-9EE5-6DC2E6E9437E}" srcOrd="0" destOrd="0" presId="urn:microsoft.com/office/officeart/2005/8/layout/orgChart1"/>
    <dgm:cxn modelId="{522ABC4D-BCE5-9A4F-9861-F31B0B529E60}" type="presParOf" srcId="{B06AB587-E60D-1745-9EE5-6DC2E6E9437E}" destId="{AA6D17E5-7EA9-204F-B59D-D0E1A956C90B}" srcOrd="0" destOrd="0" presId="urn:microsoft.com/office/officeart/2005/8/layout/orgChart1"/>
    <dgm:cxn modelId="{13171581-3720-7B4A-A450-FE7D506A2D13}" type="presParOf" srcId="{AA6D17E5-7EA9-204F-B59D-D0E1A956C90B}" destId="{A5FAF243-C55B-224B-926F-123F392C0413}" srcOrd="0" destOrd="0" presId="urn:microsoft.com/office/officeart/2005/8/layout/orgChart1"/>
    <dgm:cxn modelId="{182366A0-4D9A-A542-A159-99250D221AE0}" type="presParOf" srcId="{AA6D17E5-7EA9-204F-B59D-D0E1A956C90B}" destId="{11B88001-AFBE-1F46-B6CE-775231DDDBE5}" srcOrd="1" destOrd="0" presId="urn:microsoft.com/office/officeart/2005/8/layout/orgChart1"/>
    <dgm:cxn modelId="{8B5D57B3-214E-DA4F-A0CC-F302CBF00768}" type="presParOf" srcId="{B06AB587-E60D-1745-9EE5-6DC2E6E9437E}" destId="{C05823D7-097A-6D40-96ED-B87A668D168E}" srcOrd="1" destOrd="0" presId="urn:microsoft.com/office/officeart/2005/8/layout/orgChart1"/>
    <dgm:cxn modelId="{FC5FAA1D-599F-8F4F-9761-AF0F240E3299}" type="presParOf" srcId="{C05823D7-097A-6D40-96ED-B87A668D168E}" destId="{FC1B05A6-6273-DD4C-9FCD-88E45FA56994}" srcOrd="0" destOrd="0" presId="urn:microsoft.com/office/officeart/2005/8/layout/orgChart1"/>
    <dgm:cxn modelId="{740C9F50-FFE4-B04F-9F53-C78EB44EEF89}" type="presParOf" srcId="{C05823D7-097A-6D40-96ED-B87A668D168E}" destId="{6772F480-255C-A34D-8AAD-EB7A2FABA380}" srcOrd="1" destOrd="0" presId="urn:microsoft.com/office/officeart/2005/8/layout/orgChart1"/>
    <dgm:cxn modelId="{604FAA03-D925-7047-AE85-96C199C28A65}" type="presParOf" srcId="{6772F480-255C-A34D-8AAD-EB7A2FABA380}" destId="{0BCD5FE8-0731-9A4F-86F6-115232F76085}" srcOrd="0" destOrd="0" presId="urn:microsoft.com/office/officeart/2005/8/layout/orgChart1"/>
    <dgm:cxn modelId="{7D70694A-2F1B-1644-8FB8-07CF73061076}" type="presParOf" srcId="{0BCD5FE8-0731-9A4F-86F6-115232F76085}" destId="{6A799793-A77E-D047-A31C-892BB674D298}" srcOrd="0" destOrd="0" presId="urn:microsoft.com/office/officeart/2005/8/layout/orgChart1"/>
    <dgm:cxn modelId="{5441468C-0D87-664B-B9F5-FE12EEB97DCB}" type="presParOf" srcId="{0BCD5FE8-0731-9A4F-86F6-115232F76085}" destId="{49B9775D-A48D-3341-A79E-1EFDA0C819B4}" srcOrd="1" destOrd="0" presId="urn:microsoft.com/office/officeart/2005/8/layout/orgChart1"/>
    <dgm:cxn modelId="{B07A1320-4D20-E94F-96F4-372E2B8B363E}" type="presParOf" srcId="{6772F480-255C-A34D-8AAD-EB7A2FABA380}" destId="{98DC831E-AADF-C448-9CFB-5F2B0C21DC44}" srcOrd="1" destOrd="0" presId="urn:microsoft.com/office/officeart/2005/8/layout/orgChart1"/>
    <dgm:cxn modelId="{B6EC6D51-47F6-3344-80BD-F5E3290A1C9D}" type="presParOf" srcId="{6772F480-255C-A34D-8AAD-EB7A2FABA380}" destId="{F8A56A7C-41AD-954B-B952-A8FC759CC842}" srcOrd="2" destOrd="0" presId="urn:microsoft.com/office/officeart/2005/8/layout/orgChart1"/>
    <dgm:cxn modelId="{FBFF0273-9975-E94F-9A26-1A6B6BBDF3A8}" type="presParOf" srcId="{C05823D7-097A-6D40-96ED-B87A668D168E}" destId="{1E5777B8-ECCC-D749-88C8-334D94869B11}" srcOrd="2" destOrd="0" presId="urn:microsoft.com/office/officeart/2005/8/layout/orgChart1"/>
    <dgm:cxn modelId="{4CE93081-4E4B-3742-9341-F56E38E02908}" type="presParOf" srcId="{C05823D7-097A-6D40-96ED-B87A668D168E}" destId="{155819AA-EC5B-714A-8B24-38733678253D}" srcOrd="3" destOrd="0" presId="urn:microsoft.com/office/officeart/2005/8/layout/orgChart1"/>
    <dgm:cxn modelId="{79CD4429-BA04-9240-A9E9-9F430B8E20B5}" type="presParOf" srcId="{155819AA-EC5B-714A-8B24-38733678253D}" destId="{F18544C1-1AD3-BA48-849C-2D1901BB3717}" srcOrd="0" destOrd="0" presId="urn:microsoft.com/office/officeart/2005/8/layout/orgChart1"/>
    <dgm:cxn modelId="{38F3B39C-C7B7-754C-A83C-59E170071B36}" type="presParOf" srcId="{F18544C1-1AD3-BA48-849C-2D1901BB3717}" destId="{E978DE79-0A91-BE44-BEDE-91D143AD33B3}" srcOrd="0" destOrd="0" presId="urn:microsoft.com/office/officeart/2005/8/layout/orgChart1"/>
    <dgm:cxn modelId="{C97FA8DF-C148-0B49-97E0-A395FBF7E152}" type="presParOf" srcId="{F18544C1-1AD3-BA48-849C-2D1901BB3717}" destId="{F50389E7-307D-C644-A58B-8121FE64F449}" srcOrd="1" destOrd="0" presId="urn:microsoft.com/office/officeart/2005/8/layout/orgChart1"/>
    <dgm:cxn modelId="{F6D0AAFE-0081-9049-824C-8D870A47CF16}" type="presParOf" srcId="{155819AA-EC5B-714A-8B24-38733678253D}" destId="{0855395A-E955-1846-9924-B67DC12A1131}" srcOrd="1" destOrd="0" presId="urn:microsoft.com/office/officeart/2005/8/layout/orgChart1"/>
    <dgm:cxn modelId="{553F7198-EFC0-F94E-B1B5-53656A8220E3}" type="presParOf" srcId="{155819AA-EC5B-714A-8B24-38733678253D}" destId="{1D437141-9C28-7643-9C42-8DD4405E94A2}" srcOrd="2" destOrd="0" presId="urn:microsoft.com/office/officeart/2005/8/layout/orgChart1"/>
    <dgm:cxn modelId="{6C4638C3-786E-D34C-AEF0-C1784300E767}" type="presParOf" srcId="{C05823D7-097A-6D40-96ED-B87A668D168E}" destId="{8D5CB50A-1855-6748-80EE-7827D8A65CF8}" srcOrd="4" destOrd="0" presId="urn:microsoft.com/office/officeart/2005/8/layout/orgChart1"/>
    <dgm:cxn modelId="{D5A998B2-5A4D-D34C-A827-06F43E6B05EC}" type="presParOf" srcId="{C05823D7-097A-6D40-96ED-B87A668D168E}" destId="{712218C1-82AA-444C-B808-589E8E0B1B2C}" srcOrd="5" destOrd="0" presId="urn:microsoft.com/office/officeart/2005/8/layout/orgChart1"/>
    <dgm:cxn modelId="{BD0D90F3-8632-464F-BE93-FEAA3B9D0D50}" type="presParOf" srcId="{712218C1-82AA-444C-B808-589E8E0B1B2C}" destId="{CA1E798C-D40D-DC4F-AFF9-E0E35E220486}" srcOrd="0" destOrd="0" presId="urn:microsoft.com/office/officeart/2005/8/layout/orgChart1"/>
    <dgm:cxn modelId="{4CE08560-F28D-C240-AF32-93C2926E04F7}" type="presParOf" srcId="{CA1E798C-D40D-DC4F-AFF9-E0E35E220486}" destId="{402496DD-1809-184B-9571-29BC325A7873}" srcOrd="0" destOrd="0" presId="urn:microsoft.com/office/officeart/2005/8/layout/orgChart1"/>
    <dgm:cxn modelId="{5419FD33-3D61-C845-98AE-E97FAAB86676}" type="presParOf" srcId="{CA1E798C-D40D-DC4F-AFF9-E0E35E220486}" destId="{A531DF5C-05FA-D94C-9100-10B38EB118B1}" srcOrd="1" destOrd="0" presId="urn:microsoft.com/office/officeart/2005/8/layout/orgChart1"/>
    <dgm:cxn modelId="{E45CB9A0-2790-E34B-B042-2B3EE28A8E7A}" type="presParOf" srcId="{712218C1-82AA-444C-B808-589E8E0B1B2C}" destId="{858C438E-3477-C44B-B64D-9D26CE029639}" srcOrd="1" destOrd="0" presId="urn:microsoft.com/office/officeart/2005/8/layout/orgChart1"/>
    <dgm:cxn modelId="{F1109418-64BC-EB4E-B710-1D3B22CFC753}" type="presParOf" srcId="{712218C1-82AA-444C-B808-589E8E0B1B2C}" destId="{E394D50D-A9A1-7A41-87EF-3B513821C47D}" srcOrd="2" destOrd="0" presId="urn:microsoft.com/office/officeart/2005/8/layout/orgChart1"/>
    <dgm:cxn modelId="{6F47369D-B2EC-B646-A7F5-C7FED5EBB35E}" type="presParOf" srcId="{B06AB587-E60D-1745-9EE5-6DC2E6E9437E}" destId="{33A1098F-4B62-2C48-875D-0821A3F149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FEED1DA-A73D-C948-9840-AAD942818D13}" type="doc">
      <dgm:prSet loTypeId="urn:microsoft.com/office/officeart/2005/8/layout/orgChart1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93646054-7D79-2C42-9837-FFF7771FFCB4}">
      <dgm:prSet phldrT="[Texto]"/>
      <dgm:spPr/>
      <dgm:t>
        <a:bodyPr/>
        <a:lstStyle/>
        <a:p>
          <a:r>
            <a:rPr lang="pt-BR" dirty="0"/>
            <a:t>COMUNICAÇÃO</a:t>
          </a:r>
        </a:p>
      </dgm:t>
    </dgm:pt>
    <dgm:pt modelId="{FF15B094-550C-CC4B-8665-35A5FE236801}" type="parTrans" cxnId="{41290527-FA1B-0844-B56F-743844319020}">
      <dgm:prSet/>
      <dgm:spPr/>
      <dgm:t>
        <a:bodyPr/>
        <a:lstStyle/>
        <a:p>
          <a:endParaRPr lang="pt-BR"/>
        </a:p>
      </dgm:t>
    </dgm:pt>
    <dgm:pt modelId="{44373B6D-2216-E642-9A6F-DBA179E750F4}" type="sibTrans" cxnId="{41290527-FA1B-0844-B56F-743844319020}">
      <dgm:prSet/>
      <dgm:spPr/>
      <dgm:t>
        <a:bodyPr/>
        <a:lstStyle/>
        <a:p>
          <a:endParaRPr lang="pt-BR"/>
        </a:p>
      </dgm:t>
    </dgm:pt>
    <dgm:pt modelId="{A101324F-F768-2544-8786-B27A9C93BAC7}">
      <dgm:prSet phldrT="[Texto]"/>
      <dgm:spPr/>
      <dgm:t>
        <a:bodyPr/>
        <a:lstStyle/>
        <a:p>
          <a:r>
            <a:rPr lang="pt-BR" dirty="0"/>
            <a:t>ENDOMARKETING</a:t>
          </a:r>
        </a:p>
      </dgm:t>
    </dgm:pt>
    <dgm:pt modelId="{67A686AB-15F4-A344-8C56-505CF1F87F45}" type="parTrans" cxnId="{FC6D0DA9-EEB7-104D-85B1-C20069796988}">
      <dgm:prSet/>
      <dgm:spPr/>
      <dgm:t>
        <a:bodyPr/>
        <a:lstStyle/>
        <a:p>
          <a:endParaRPr lang="pt-BR"/>
        </a:p>
      </dgm:t>
    </dgm:pt>
    <dgm:pt modelId="{4F645E78-1943-FF4B-825B-3CCE81804323}" type="sibTrans" cxnId="{FC6D0DA9-EEB7-104D-85B1-C20069796988}">
      <dgm:prSet/>
      <dgm:spPr/>
      <dgm:t>
        <a:bodyPr/>
        <a:lstStyle/>
        <a:p>
          <a:endParaRPr lang="pt-BR"/>
        </a:p>
      </dgm:t>
    </dgm:pt>
    <dgm:pt modelId="{CDD16794-215F-FE4E-95FE-99A71A226A41}">
      <dgm:prSet phldrT="[Texto]"/>
      <dgm:spPr/>
      <dgm:t>
        <a:bodyPr/>
        <a:lstStyle/>
        <a:p>
          <a:r>
            <a:rPr lang="pt-BR" dirty="0"/>
            <a:t>MARKETING &amp; PUBLICIDADE</a:t>
          </a:r>
        </a:p>
      </dgm:t>
    </dgm:pt>
    <dgm:pt modelId="{1FCE4E66-8B0A-2D49-A22F-C16F2A51590E}" type="parTrans" cxnId="{BDC92888-B74D-7541-9CCD-DB2C1BDEA4BD}">
      <dgm:prSet/>
      <dgm:spPr/>
      <dgm:t>
        <a:bodyPr/>
        <a:lstStyle/>
        <a:p>
          <a:endParaRPr lang="pt-BR"/>
        </a:p>
      </dgm:t>
    </dgm:pt>
    <dgm:pt modelId="{F13BF1E8-EEB6-6C45-BB04-0D48E574CB8E}" type="sibTrans" cxnId="{BDC92888-B74D-7541-9CCD-DB2C1BDEA4BD}">
      <dgm:prSet/>
      <dgm:spPr/>
      <dgm:t>
        <a:bodyPr/>
        <a:lstStyle/>
        <a:p>
          <a:endParaRPr lang="pt-BR"/>
        </a:p>
      </dgm:t>
    </dgm:pt>
    <dgm:pt modelId="{2527B841-5C8D-FC4B-8195-3BF5EF3B4C12}">
      <dgm:prSet phldrT="[Texto]"/>
      <dgm:spPr/>
      <dgm:t>
        <a:bodyPr/>
        <a:lstStyle/>
        <a:p>
          <a:r>
            <a:rPr lang="pt-BR" dirty="0"/>
            <a:t>APOIO AOS PROJETOS MINISTERIAIS</a:t>
          </a:r>
        </a:p>
      </dgm:t>
    </dgm:pt>
    <dgm:pt modelId="{3F122D1B-C74E-CE45-9F77-6EB83B554D96}" type="parTrans" cxnId="{0248176E-1012-534A-9A1D-09C8E13A8862}">
      <dgm:prSet/>
      <dgm:spPr/>
      <dgm:t>
        <a:bodyPr/>
        <a:lstStyle/>
        <a:p>
          <a:endParaRPr lang="pt-BR"/>
        </a:p>
      </dgm:t>
    </dgm:pt>
    <dgm:pt modelId="{C0F88E7F-D59B-8F49-873E-7809166BA4DE}" type="sibTrans" cxnId="{0248176E-1012-534A-9A1D-09C8E13A8862}">
      <dgm:prSet/>
      <dgm:spPr/>
      <dgm:t>
        <a:bodyPr/>
        <a:lstStyle/>
        <a:p>
          <a:endParaRPr lang="pt-BR"/>
        </a:p>
      </dgm:t>
    </dgm:pt>
    <dgm:pt modelId="{259B28D2-C65B-B745-8F0D-5C8C406936A8}" type="pres">
      <dgm:prSet presAssocID="{4FEED1DA-A73D-C948-9840-AAD942818D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06AB587-E60D-1745-9EE5-6DC2E6E9437E}" type="pres">
      <dgm:prSet presAssocID="{93646054-7D79-2C42-9837-FFF7771FFCB4}" presName="hierRoot1" presStyleCnt="0">
        <dgm:presLayoutVars>
          <dgm:hierBranch val="init"/>
        </dgm:presLayoutVars>
      </dgm:prSet>
      <dgm:spPr/>
    </dgm:pt>
    <dgm:pt modelId="{AA6D17E5-7EA9-204F-B59D-D0E1A956C90B}" type="pres">
      <dgm:prSet presAssocID="{93646054-7D79-2C42-9837-FFF7771FFCB4}" presName="rootComposite1" presStyleCnt="0"/>
      <dgm:spPr/>
    </dgm:pt>
    <dgm:pt modelId="{A5FAF243-C55B-224B-926F-123F392C0413}" type="pres">
      <dgm:prSet presAssocID="{93646054-7D79-2C42-9837-FFF7771FFCB4}" presName="rootText1" presStyleLbl="node0" presStyleIdx="0" presStyleCnt="1">
        <dgm:presLayoutVars>
          <dgm:chPref val="3"/>
        </dgm:presLayoutVars>
      </dgm:prSet>
      <dgm:spPr/>
    </dgm:pt>
    <dgm:pt modelId="{11B88001-AFBE-1F46-B6CE-775231DDDBE5}" type="pres">
      <dgm:prSet presAssocID="{93646054-7D79-2C42-9837-FFF7771FFCB4}" presName="rootConnector1" presStyleLbl="node1" presStyleIdx="0" presStyleCnt="0"/>
      <dgm:spPr/>
    </dgm:pt>
    <dgm:pt modelId="{C05823D7-097A-6D40-96ED-B87A668D168E}" type="pres">
      <dgm:prSet presAssocID="{93646054-7D79-2C42-9837-FFF7771FFCB4}" presName="hierChild2" presStyleCnt="0"/>
      <dgm:spPr/>
    </dgm:pt>
    <dgm:pt modelId="{FC1B05A6-6273-DD4C-9FCD-88E45FA56994}" type="pres">
      <dgm:prSet presAssocID="{67A686AB-15F4-A344-8C56-505CF1F87F45}" presName="Name37" presStyleLbl="parChTrans1D2" presStyleIdx="0" presStyleCnt="3"/>
      <dgm:spPr/>
    </dgm:pt>
    <dgm:pt modelId="{6772F480-255C-A34D-8AAD-EB7A2FABA380}" type="pres">
      <dgm:prSet presAssocID="{A101324F-F768-2544-8786-B27A9C93BAC7}" presName="hierRoot2" presStyleCnt="0">
        <dgm:presLayoutVars>
          <dgm:hierBranch val="init"/>
        </dgm:presLayoutVars>
      </dgm:prSet>
      <dgm:spPr/>
    </dgm:pt>
    <dgm:pt modelId="{0BCD5FE8-0731-9A4F-86F6-115232F76085}" type="pres">
      <dgm:prSet presAssocID="{A101324F-F768-2544-8786-B27A9C93BAC7}" presName="rootComposite" presStyleCnt="0"/>
      <dgm:spPr/>
    </dgm:pt>
    <dgm:pt modelId="{6A799793-A77E-D047-A31C-892BB674D298}" type="pres">
      <dgm:prSet presAssocID="{A101324F-F768-2544-8786-B27A9C93BAC7}" presName="rootText" presStyleLbl="node2" presStyleIdx="0" presStyleCnt="3">
        <dgm:presLayoutVars>
          <dgm:chPref val="3"/>
        </dgm:presLayoutVars>
      </dgm:prSet>
      <dgm:spPr/>
    </dgm:pt>
    <dgm:pt modelId="{49B9775D-A48D-3341-A79E-1EFDA0C819B4}" type="pres">
      <dgm:prSet presAssocID="{A101324F-F768-2544-8786-B27A9C93BAC7}" presName="rootConnector" presStyleLbl="node2" presStyleIdx="0" presStyleCnt="3"/>
      <dgm:spPr/>
    </dgm:pt>
    <dgm:pt modelId="{98DC831E-AADF-C448-9CFB-5F2B0C21DC44}" type="pres">
      <dgm:prSet presAssocID="{A101324F-F768-2544-8786-B27A9C93BAC7}" presName="hierChild4" presStyleCnt="0"/>
      <dgm:spPr/>
    </dgm:pt>
    <dgm:pt modelId="{F8A56A7C-41AD-954B-B952-A8FC759CC842}" type="pres">
      <dgm:prSet presAssocID="{A101324F-F768-2544-8786-B27A9C93BAC7}" presName="hierChild5" presStyleCnt="0"/>
      <dgm:spPr/>
    </dgm:pt>
    <dgm:pt modelId="{1E5777B8-ECCC-D749-88C8-334D94869B11}" type="pres">
      <dgm:prSet presAssocID="{1FCE4E66-8B0A-2D49-A22F-C16F2A51590E}" presName="Name37" presStyleLbl="parChTrans1D2" presStyleIdx="1" presStyleCnt="3"/>
      <dgm:spPr/>
    </dgm:pt>
    <dgm:pt modelId="{155819AA-EC5B-714A-8B24-38733678253D}" type="pres">
      <dgm:prSet presAssocID="{CDD16794-215F-FE4E-95FE-99A71A226A41}" presName="hierRoot2" presStyleCnt="0">
        <dgm:presLayoutVars>
          <dgm:hierBranch val="init"/>
        </dgm:presLayoutVars>
      </dgm:prSet>
      <dgm:spPr/>
    </dgm:pt>
    <dgm:pt modelId="{F18544C1-1AD3-BA48-849C-2D1901BB3717}" type="pres">
      <dgm:prSet presAssocID="{CDD16794-215F-FE4E-95FE-99A71A226A41}" presName="rootComposite" presStyleCnt="0"/>
      <dgm:spPr/>
    </dgm:pt>
    <dgm:pt modelId="{E978DE79-0A91-BE44-BEDE-91D143AD33B3}" type="pres">
      <dgm:prSet presAssocID="{CDD16794-215F-FE4E-95FE-99A71A226A41}" presName="rootText" presStyleLbl="node2" presStyleIdx="1" presStyleCnt="3">
        <dgm:presLayoutVars>
          <dgm:chPref val="3"/>
        </dgm:presLayoutVars>
      </dgm:prSet>
      <dgm:spPr/>
    </dgm:pt>
    <dgm:pt modelId="{F50389E7-307D-C644-A58B-8121FE64F449}" type="pres">
      <dgm:prSet presAssocID="{CDD16794-215F-FE4E-95FE-99A71A226A41}" presName="rootConnector" presStyleLbl="node2" presStyleIdx="1" presStyleCnt="3"/>
      <dgm:spPr/>
    </dgm:pt>
    <dgm:pt modelId="{0855395A-E955-1846-9924-B67DC12A1131}" type="pres">
      <dgm:prSet presAssocID="{CDD16794-215F-FE4E-95FE-99A71A226A41}" presName="hierChild4" presStyleCnt="0"/>
      <dgm:spPr/>
    </dgm:pt>
    <dgm:pt modelId="{1D437141-9C28-7643-9C42-8DD4405E94A2}" type="pres">
      <dgm:prSet presAssocID="{CDD16794-215F-FE4E-95FE-99A71A226A41}" presName="hierChild5" presStyleCnt="0"/>
      <dgm:spPr/>
    </dgm:pt>
    <dgm:pt modelId="{8D5CB50A-1855-6748-80EE-7827D8A65CF8}" type="pres">
      <dgm:prSet presAssocID="{3F122D1B-C74E-CE45-9F77-6EB83B554D96}" presName="Name37" presStyleLbl="parChTrans1D2" presStyleIdx="2" presStyleCnt="3"/>
      <dgm:spPr/>
    </dgm:pt>
    <dgm:pt modelId="{712218C1-82AA-444C-B808-589E8E0B1B2C}" type="pres">
      <dgm:prSet presAssocID="{2527B841-5C8D-FC4B-8195-3BF5EF3B4C12}" presName="hierRoot2" presStyleCnt="0">
        <dgm:presLayoutVars>
          <dgm:hierBranch val="init"/>
        </dgm:presLayoutVars>
      </dgm:prSet>
      <dgm:spPr/>
    </dgm:pt>
    <dgm:pt modelId="{CA1E798C-D40D-DC4F-AFF9-E0E35E220486}" type="pres">
      <dgm:prSet presAssocID="{2527B841-5C8D-FC4B-8195-3BF5EF3B4C12}" presName="rootComposite" presStyleCnt="0"/>
      <dgm:spPr/>
    </dgm:pt>
    <dgm:pt modelId="{402496DD-1809-184B-9571-29BC325A7873}" type="pres">
      <dgm:prSet presAssocID="{2527B841-5C8D-FC4B-8195-3BF5EF3B4C12}" presName="rootText" presStyleLbl="node2" presStyleIdx="2" presStyleCnt="3">
        <dgm:presLayoutVars>
          <dgm:chPref val="3"/>
        </dgm:presLayoutVars>
      </dgm:prSet>
      <dgm:spPr/>
    </dgm:pt>
    <dgm:pt modelId="{A531DF5C-05FA-D94C-9100-10B38EB118B1}" type="pres">
      <dgm:prSet presAssocID="{2527B841-5C8D-FC4B-8195-3BF5EF3B4C12}" presName="rootConnector" presStyleLbl="node2" presStyleIdx="2" presStyleCnt="3"/>
      <dgm:spPr/>
    </dgm:pt>
    <dgm:pt modelId="{858C438E-3477-C44B-B64D-9D26CE029639}" type="pres">
      <dgm:prSet presAssocID="{2527B841-5C8D-FC4B-8195-3BF5EF3B4C12}" presName="hierChild4" presStyleCnt="0"/>
      <dgm:spPr/>
    </dgm:pt>
    <dgm:pt modelId="{E394D50D-A9A1-7A41-87EF-3B513821C47D}" type="pres">
      <dgm:prSet presAssocID="{2527B841-5C8D-FC4B-8195-3BF5EF3B4C12}" presName="hierChild5" presStyleCnt="0"/>
      <dgm:spPr/>
    </dgm:pt>
    <dgm:pt modelId="{33A1098F-4B62-2C48-875D-0821A3F149BB}" type="pres">
      <dgm:prSet presAssocID="{93646054-7D79-2C42-9837-FFF7771FFCB4}" presName="hierChild3" presStyleCnt="0"/>
      <dgm:spPr/>
    </dgm:pt>
  </dgm:ptLst>
  <dgm:cxnLst>
    <dgm:cxn modelId="{171EE604-8DB2-0149-A914-127F3E260E5A}" type="presOf" srcId="{1FCE4E66-8B0A-2D49-A22F-C16F2A51590E}" destId="{1E5777B8-ECCC-D749-88C8-334D94869B11}" srcOrd="0" destOrd="0" presId="urn:microsoft.com/office/officeart/2005/8/layout/orgChart1"/>
    <dgm:cxn modelId="{1F1EF209-DFFE-F141-B3AC-C6B00AFA78FA}" type="presOf" srcId="{93646054-7D79-2C42-9837-FFF7771FFCB4}" destId="{11B88001-AFBE-1F46-B6CE-775231DDDBE5}" srcOrd="1" destOrd="0" presId="urn:microsoft.com/office/officeart/2005/8/layout/orgChart1"/>
    <dgm:cxn modelId="{1BA80D19-D336-794F-8036-9BDCC0F3A7D7}" type="presOf" srcId="{A101324F-F768-2544-8786-B27A9C93BAC7}" destId="{49B9775D-A48D-3341-A79E-1EFDA0C819B4}" srcOrd="1" destOrd="0" presId="urn:microsoft.com/office/officeart/2005/8/layout/orgChart1"/>
    <dgm:cxn modelId="{41290527-FA1B-0844-B56F-743844319020}" srcId="{4FEED1DA-A73D-C948-9840-AAD942818D13}" destId="{93646054-7D79-2C42-9837-FFF7771FFCB4}" srcOrd="0" destOrd="0" parTransId="{FF15B094-550C-CC4B-8665-35A5FE236801}" sibTransId="{44373B6D-2216-E642-9A6F-DBA179E750F4}"/>
    <dgm:cxn modelId="{DEB63A27-E50C-1D42-8D4D-2B37BA07E21A}" type="presOf" srcId="{3F122D1B-C74E-CE45-9F77-6EB83B554D96}" destId="{8D5CB50A-1855-6748-80EE-7827D8A65CF8}" srcOrd="0" destOrd="0" presId="urn:microsoft.com/office/officeart/2005/8/layout/orgChart1"/>
    <dgm:cxn modelId="{9B03A237-51B2-2445-9C32-24664407A20B}" type="presOf" srcId="{93646054-7D79-2C42-9837-FFF7771FFCB4}" destId="{A5FAF243-C55B-224B-926F-123F392C0413}" srcOrd="0" destOrd="0" presId="urn:microsoft.com/office/officeart/2005/8/layout/orgChart1"/>
    <dgm:cxn modelId="{73E5FC37-EF0C-AB46-ACDD-320AB2E85413}" type="presOf" srcId="{4FEED1DA-A73D-C948-9840-AAD942818D13}" destId="{259B28D2-C65B-B745-8F0D-5C8C406936A8}" srcOrd="0" destOrd="0" presId="urn:microsoft.com/office/officeart/2005/8/layout/orgChart1"/>
    <dgm:cxn modelId="{8CBB1A4A-560C-1B4F-8661-F62DF8654633}" type="presOf" srcId="{2527B841-5C8D-FC4B-8195-3BF5EF3B4C12}" destId="{402496DD-1809-184B-9571-29BC325A7873}" srcOrd="0" destOrd="0" presId="urn:microsoft.com/office/officeart/2005/8/layout/orgChart1"/>
    <dgm:cxn modelId="{DD61B254-CD61-D94D-A314-6C4B9C633A00}" type="presOf" srcId="{A101324F-F768-2544-8786-B27A9C93BAC7}" destId="{6A799793-A77E-D047-A31C-892BB674D298}" srcOrd="0" destOrd="0" presId="urn:microsoft.com/office/officeart/2005/8/layout/orgChart1"/>
    <dgm:cxn modelId="{94DDBA56-EF27-6E48-9ABE-96F3B5E66E21}" type="presOf" srcId="{2527B841-5C8D-FC4B-8195-3BF5EF3B4C12}" destId="{A531DF5C-05FA-D94C-9100-10B38EB118B1}" srcOrd="1" destOrd="0" presId="urn:microsoft.com/office/officeart/2005/8/layout/orgChart1"/>
    <dgm:cxn modelId="{0248176E-1012-534A-9A1D-09C8E13A8862}" srcId="{93646054-7D79-2C42-9837-FFF7771FFCB4}" destId="{2527B841-5C8D-FC4B-8195-3BF5EF3B4C12}" srcOrd="2" destOrd="0" parTransId="{3F122D1B-C74E-CE45-9F77-6EB83B554D96}" sibTransId="{C0F88E7F-D59B-8F49-873E-7809166BA4DE}"/>
    <dgm:cxn modelId="{19F4F47D-B24F-A844-82FB-15BDCE306C45}" type="presOf" srcId="{CDD16794-215F-FE4E-95FE-99A71A226A41}" destId="{E978DE79-0A91-BE44-BEDE-91D143AD33B3}" srcOrd="0" destOrd="0" presId="urn:microsoft.com/office/officeart/2005/8/layout/orgChart1"/>
    <dgm:cxn modelId="{ADC89184-7805-4344-88D2-71CDFE539A86}" type="presOf" srcId="{67A686AB-15F4-A344-8C56-505CF1F87F45}" destId="{FC1B05A6-6273-DD4C-9FCD-88E45FA56994}" srcOrd="0" destOrd="0" presId="urn:microsoft.com/office/officeart/2005/8/layout/orgChart1"/>
    <dgm:cxn modelId="{BDC92888-B74D-7541-9CCD-DB2C1BDEA4BD}" srcId="{93646054-7D79-2C42-9837-FFF7771FFCB4}" destId="{CDD16794-215F-FE4E-95FE-99A71A226A41}" srcOrd="1" destOrd="0" parTransId="{1FCE4E66-8B0A-2D49-A22F-C16F2A51590E}" sibTransId="{F13BF1E8-EEB6-6C45-BB04-0D48E574CB8E}"/>
    <dgm:cxn modelId="{FC6D0DA9-EEB7-104D-85B1-C20069796988}" srcId="{93646054-7D79-2C42-9837-FFF7771FFCB4}" destId="{A101324F-F768-2544-8786-B27A9C93BAC7}" srcOrd="0" destOrd="0" parTransId="{67A686AB-15F4-A344-8C56-505CF1F87F45}" sibTransId="{4F645E78-1943-FF4B-825B-3CCE81804323}"/>
    <dgm:cxn modelId="{AC0D8BF5-81AB-6548-BB02-D5798E60BFD8}" type="presOf" srcId="{CDD16794-215F-FE4E-95FE-99A71A226A41}" destId="{F50389E7-307D-C644-A58B-8121FE64F449}" srcOrd="1" destOrd="0" presId="urn:microsoft.com/office/officeart/2005/8/layout/orgChart1"/>
    <dgm:cxn modelId="{CB0C543C-1AC4-DF4E-97DD-9974F992C35E}" type="presParOf" srcId="{259B28D2-C65B-B745-8F0D-5C8C406936A8}" destId="{B06AB587-E60D-1745-9EE5-6DC2E6E9437E}" srcOrd="0" destOrd="0" presId="urn:microsoft.com/office/officeart/2005/8/layout/orgChart1"/>
    <dgm:cxn modelId="{522ABC4D-BCE5-9A4F-9861-F31B0B529E60}" type="presParOf" srcId="{B06AB587-E60D-1745-9EE5-6DC2E6E9437E}" destId="{AA6D17E5-7EA9-204F-B59D-D0E1A956C90B}" srcOrd="0" destOrd="0" presId="urn:microsoft.com/office/officeart/2005/8/layout/orgChart1"/>
    <dgm:cxn modelId="{13171581-3720-7B4A-A450-FE7D506A2D13}" type="presParOf" srcId="{AA6D17E5-7EA9-204F-B59D-D0E1A956C90B}" destId="{A5FAF243-C55B-224B-926F-123F392C0413}" srcOrd="0" destOrd="0" presId="urn:microsoft.com/office/officeart/2005/8/layout/orgChart1"/>
    <dgm:cxn modelId="{182366A0-4D9A-A542-A159-99250D221AE0}" type="presParOf" srcId="{AA6D17E5-7EA9-204F-B59D-D0E1A956C90B}" destId="{11B88001-AFBE-1F46-B6CE-775231DDDBE5}" srcOrd="1" destOrd="0" presId="urn:microsoft.com/office/officeart/2005/8/layout/orgChart1"/>
    <dgm:cxn modelId="{8B5D57B3-214E-DA4F-A0CC-F302CBF00768}" type="presParOf" srcId="{B06AB587-E60D-1745-9EE5-6DC2E6E9437E}" destId="{C05823D7-097A-6D40-96ED-B87A668D168E}" srcOrd="1" destOrd="0" presId="urn:microsoft.com/office/officeart/2005/8/layout/orgChart1"/>
    <dgm:cxn modelId="{FC5FAA1D-599F-8F4F-9761-AF0F240E3299}" type="presParOf" srcId="{C05823D7-097A-6D40-96ED-B87A668D168E}" destId="{FC1B05A6-6273-DD4C-9FCD-88E45FA56994}" srcOrd="0" destOrd="0" presId="urn:microsoft.com/office/officeart/2005/8/layout/orgChart1"/>
    <dgm:cxn modelId="{740C9F50-FFE4-B04F-9F53-C78EB44EEF89}" type="presParOf" srcId="{C05823D7-097A-6D40-96ED-B87A668D168E}" destId="{6772F480-255C-A34D-8AAD-EB7A2FABA380}" srcOrd="1" destOrd="0" presId="urn:microsoft.com/office/officeart/2005/8/layout/orgChart1"/>
    <dgm:cxn modelId="{604FAA03-D925-7047-AE85-96C199C28A65}" type="presParOf" srcId="{6772F480-255C-A34D-8AAD-EB7A2FABA380}" destId="{0BCD5FE8-0731-9A4F-86F6-115232F76085}" srcOrd="0" destOrd="0" presId="urn:microsoft.com/office/officeart/2005/8/layout/orgChart1"/>
    <dgm:cxn modelId="{7D70694A-2F1B-1644-8FB8-07CF73061076}" type="presParOf" srcId="{0BCD5FE8-0731-9A4F-86F6-115232F76085}" destId="{6A799793-A77E-D047-A31C-892BB674D298}" srcOrd="0" destOrd="0" presId="urn:microsoft.com/office/officeart/2005/8/layout/orgChart1"/>
    <dgm:cxn modelId="{5441468C-0D87-664B-B9F5-FE12EEB97DCB}" type="presParOf" srcId="{0BCD5FE8-0731-9A4F-86F6-115232F76085}" destId="{49B9775D-A48D-3341-A79E-1EFDA0C819B4}" srcOrd="1" destOrd="0" presId="urn:microsoft.com/office/officeart/2005/8/layout/orgChart1"/>
    <dgm:cxn modelId="{B07A1320-4D20-E94F-96F4-372E2B8B363E}" type="presParOf" srcId="{6772F480-255C-A34D-8AAD-EB7A2FABA380}" destId="{98DC831E-AADF-C448-9CFB-5F2B0C21DC44}" srcOrd="1" destOrd="0" presId="urn:microsoft.com/office/officeart/2005/8/layout/orgChart1"/>
    <dgm:cxn modelId="{B6EC6D51-47F6-3344-80BD-F5E3290A1C9D}" type="presParOf" srcId="{6772F480-255C-A34D-8AAD-EB7A2FABA380}" destId="{F8A56A7C-41AD-954B-B952-A8FC759CC842}" srcOrd="2" destOrd="0" presId="urn:microsoft.com/office/officeart/2005/8/layout/orgChart1"/>
    <dgm:cxn modelId="{FBFF0273-9975-E94F-9A26-1A6B6BBDF3A8}" type="presParOf" srcId="{C05823D7-097A-6D40-96ED-B87A668D168E}" destId="{1E5777B8-ECCC-D749-88C8-334D94869B11}" srcOrd="2" destOrd="0" presId="urn:microsoft.com/office/officeart/2005/8/layout/orgChart1"/>
    <dgm:cxn modelId="{4CE93081-4E4B-3742-9341-F56E38E02908}" type="presParOf" srcId="{C05823D7-097A-6D40-96ED-B87A668D168E}" destId="{155819AA-EC5B-714A-8B24-38733678253D}" srcOrd="3" destOrd="0" presId="urn:microsoft.com/office/officeart/2005/8/layout/orgChart1"/>
    <dgm:cxn modelId="{79CD4429-BA04-9240-A9E9-9F430B8E20B5}" type="presParOf" srcId="{155819AA-EC5B-714A-8B24-38733678253D}" destId="{F18544C1-1AD3-BA48-849C-2D1901BB3717}" srcOrd="0" destOrd="0" presId="urn:microsoft.com/office/officeart/2005/8/layout/orgChart1"/>
    <dgm:cxn modelId="{38F3B39C-C7B7-754C-A83C-59E170071B36}" type="presParOf" srcId="{F18544C1-1AD3-BA48-849C-2D1901BB3717}" destId="{E978DE79-0A91-BE44-BEDE-91D143AD33B3}" srcOrd="0" destOrd="0" presId="urn:microsoft.com/office/officeart/2005/8/layout/orgChart1"/>
    <dgm:cxn modelId="{C97FA8DF-C148-0B49-97E0-A395FBF7E152}" type="presParOf" srcId="{F18544C1-1AD3-BA48-849C-2D1901BB3717}" destId="{F50389E7-307D-C644-A58B-8121FE64F449}" srcOrd="1" destOrd="0" presId="urn:microsoft.com/office/officeart/2005/8/layout/orgChart1"/>
    <dgm:cxn modelId="{F6D0AAFE-0081-9049-824C-8D870A47CF16}" type="presParOf" srcId="{155819AA-EC5B-714A-8B24-38733678253D}" destId="{0855395A-E955-1846-9924-B67DC12A1131}" srcOrd="1" destOrd="0" presId="urn:microsoft.com/office/officeart/2005/8/layout/orgChart1"/>
    <dgm:cxn modelId="{553F7198-EFC0-F94E-B1B5-53656A8220E3}" type="presParOf" srcId="{155819AA-EC5B-714A-8B24-38733678253D}" destId="{1D437141-9C28-7643-9C42-8DD4405E94A2}" srcOrd="2" destOrd="0" presId="urn:microsoft.com/office/officeart/2005/8/layout/orgChart1"/>
    <dgm:cxn modelId="{6C4638C3-786E-D34C-AEF0-C1784300E767}" type="presParOf" srcId="{C05823D7-097A-6D40-96ED-B87A668D168E}" destId="{8D5CB50A-1855-6748-80EE-7827D8A65CF8}" srcOrd="4" destOrd="0" presId="urn:microsoft.com/office/officeart/2005/8/layout/orgChart1"/>
    <dgm:cxn modelId="{D5A998B2-5A4D-D34C-A827-06F43E6B05EC}" type="presParOf" srcId="{C05823D7-097A-6D40-96ED-B87A668D168E}" destId="{712218C1-82AA-444C-B808-589E8E0B1B2C}" srcOrd="5" destOrd="0" presId="urn:microsoft.com/office/officeart/2005/8/layout/orgChart1"/>
    <dgm:cxn modelId="{BD0D90F3-8632-464F-BE93-FEAA3B9D0D50}" type="presParOf" srcId="{712218C1-82AA-444C-B808-589E8E0B1B2C}" destId="{CA1E798C-D40D-DC4F-AFF9-E0E35E220486}" srcOrd="0" destOrd="0" presId="urn:microsoft.com/office/officeart/2005/8/layout/orgChart1"/>
    <dgm:cxn modelId="{4CE08560-F28D-C240-AF32-93C2926E04F7}" type="presParOf" srcId="{CA1E798C-D40D-DC4F-AFF9-E0E35E220486}" destId="{402496DD-1809-184B-9571-29BC325A7873}" srcOrd="0" destOrd="0" presId="urn:microsoft.com/office/officeart/2005/8/layout/orgChart1"/>
    <dgm:cxn modelId="{5419FD33-3D61-C845-98AE-E97FAAB86676}" type="presParOf" srcId="{CA1E798C-D40D-DC4F-AFF9-E0E35E220486}" destId="{A531DF5C-05FA-D94C-9100-10B38EB118B1}" srcOrd="1" destOrd="0" presId="urn:microsoft.com/office/officeart/2005/8/layout/orgChart1"/>
    <dgm:cxn modelId="{E45CB9A0-2790-E34B-B042-2B3EE28A8E7A}" type="presParOf" srcId="{712218C1-82AA-444C-B808-589E8E0B1B2C}" destId="{858C438E-3477-C44B-B64D-9D26CE029639}" srcOrd="1" destOrd="0" presId="urn:microsoft.com/office/officeart/2005/8/layout/orgChart1"/>
    <dgm:cxn modelId="{F1109418-64BC-EB4E-B710-1D3B22CFC753}" type="presParOf" srcId="{712218C1-82AA-444C-B808-589E8E0B1B2C}" destId="{E394D50D-A9A1-7A41-87EF-3B513821C47D}" srcOrd="2" destOrd="0" presId="urn:microsoft.com/office/officeart/2005/8/layout/orgChart1"/>
    <dgm:cxn modelId="{6F47369D-B2EC-B646-A7F5-C7FED5EBB35E}" type="presParOf" srcId="{B06AB587-E60D-1745-9EE5-6DC2E6E9437E}" destId="{33A1098F-4B62-2C48-875D-0821A3F149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FEED1DA-A73D-C948-9840-AAD942818D13}" type="doc">
      <dgm:prSet loTypeId="urn:microsoft.com/office/officeart/2005/8/layout/orgChart1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93646054-7D79-2C42-9837-FFF7771FFCB4}">
      <dgm:prSet phldrT="[Texto]"/>
      <dgm:spPr/>
      <dgm:t>
        <a:bodyPr/>
        <a:lstStyle/>
        <a:p>
          <a:r>
            <a:rPr lang="pt-BR" dirty="0"/>
            <a:t>OUTRAS EMPRESAS</a:t>
          </a:r>
        </a:p>
      </dgm:t>
    </dgm:pt>
    <dgm:pt modelId="{FF15B094-550C-CC4B-8665-35A5FE236801}" type="parTrans" cxnId="{41290527-FA1B-0844-B56F-743844319020}">
      <dgm:prSet/>
      <dgm:spPr/>
      <dgm:t>
        <a:bodyPr/>
        <a:lstStyle/>
        <a:p>
          <a:endParaRPr lang="pt-BR"/>
        </a:p>
      </dgm:t>
    </dgm:pt>
    <dgm:pt modelId="{44373B6D-2216-E642-9A6F-DBA179E750F4}" type="sibTrans" cxnId="{41290527-FA1B-0844-B56F-743844319020}">
      <dgm:prSet/>
      <dgm:spPr/>
      <dgm:t>
        <a:bodyPr/>
        <a:lstStyle/>
        <a:p>
          <a:endParaRPr lang="pt-BR"/>
        </a:p>
      </dgm:t>
    </dgm:pt>
    <dgm:pt modelId="{A101324F-F768-2544-8786-B27A9C93BAC7}">
      <dgm:prSet phldrT="[Texto]"/>
      <dgm:spPr/>
      <dgm:t>
        <a:bodyPr/>
        <a:lstStyle/>
        <a:p>
          <a:r>
            <a:rPr lang="pt-BR" dirty="0"/>
            <a:t>INSTITUTO ASSISTENCIAL ATITUDE</a:t>
          </a:r>
        </a:p>
      </dgm:t>
    </dgm:pt>
    <dgm:pt modelId="{67A686AB-15F4-A344-8C56-505CF1F87F45}" type="parTrans" cxnId="{FC6D0DA9-EEB7-104D-85B1-C20069796988}">
      <dgm:prSet/>
      <dgm:spPr/>
      <dgm:t>
        <a:bodyPr/>
        <a:lstStyle/>
        <a:p>
          <a:endParaRPr lang="pt-BR"/>
        </a:p>
      </dgm:t>
    </dgm:pt>
    <dgm:pt modelId="{4F645E78-1943-FF4B-825B-3CCE81804323}" type="sibTrans" cxnId="{FC6D0DA9-EEB7-104D-85B1-C20069796988}">
      <dgm:prSet/>
      <dgm:spPr/>
      <dgm:t>
        <a:bodyPr/>
        <a:lstStyle/>
        <a:p>
          <a:endParaRPr lang="pt-BR"/>
        </a:p>
      </dgm:t>
    </dgm:pt>
    <dgm:pt modelId="{CDD16794-215F-FE4E-95FE-99A71A226A41}">
      <dgm:prSet phldrT="[Texto]"/>
      <dgm:spPr/>
      <dgm:t>
        <a:bodyPr/>
        <a:lstStyle/>
        <a:p>
          <a:r>
            <a:rPr lang="pt-BR" dirty="0"/>
            <a:t>FUNDAÇÃO CIDADES HISTÓRICAS</a:t>
          </a:r>
        </a:p>
      </dgm:t>
    </dgm:pt>
    <dgm:pt modelId="{1FCE4E66-8B0A-2D49-A22F-C16F2A51590E}" type="parTrans" cxnId="{BDC92888-B74D-7541-9CCD-DB2C1BDEA4BD}">
      <dgm:prSet/>
      <dgm:spPr/>
      <dgm:t>
        <a:bodyPr/>
        <a:lstStyle/>
        <a:p>
          <a:endParaRPr lang="pt-BR"/>
        </a:p>
      </dgm:t>
    </dgm:pt>
    <dgm:pt modelId="{F13BF1E8-EEB6-6C45-BB04-0D48E574CB8E}" type="sibTrans" cxnId="{BDC92888-B74D-7541-9CCD-DB2C1BDEA4BD}">
      <dgm:prSet/>
      <dgm:spPr/>
      <dgm:t>
        <a:bodyPr/>
        <a:lstStyle/>
        <a:p>
          <a:endParaRPr lang="pt-BR"/>
        </a:p>
      </dgm:t>
    </dgm:pt>
    <dgm:pt modelId="{2527B841-5C8D-FC4B-8195-3BF5EF3B4C12}">
      <dgm:prSet phldrT="[Texto]"/>
      <dgm:spPr/>
      <dgm:t>
        <a:bodyPr/>
        <a:lstStyle/>
        <a:p>
          <a:r>
            <a:rPr lang="pt-BR" dirty="0"/>
            <a:t>NOVOS PROJETOS</a:t>
          </a:r>
        </a:p>
      </dgm:t>
    </dgm:pt>
    <dgm:pt modelId="{3F122D1B-C74E-CE45-9F77-6EB83B554D96}" type="parTrans" cxnId="{0248176E-1012-534A-9A1D-09C8E13A8862}">
      <dgm:prSet/>
      <dgm:spPr/>
      <dgm:t>
        <a:bodyPr/>
        <a:lstStyle/>
        <a:p>
          <a:endParaRPr lang="pt-BR"/>
        </a:p>
      </dgm:t>
    </dgm:pt>
    <dgm:pt modelId="{C0F88E7F-D59B-8F49-873E-7809166BA4DE}" type="sibTrans" cxnId="{0248176E-1012-534A-9A1D-09C8E13A8862}">
      <dgm:prSet/>
      <dgm:spPr/>
      <dgm:t>
        <a:bodyPr/>
        <a:lstStyle/>
        <a:p>
          <a:endParaRPr lang="pt-BR"/>
        </a:p>
      </dgm:t>
    </dgm:pt>
    <dgm:pt modelId="{259B28D2-C65B-B745-8F0D-5C8C406936A8}" type="pres">
      <dgm:prSet presAssocID="{4FEED1DA-A73D-C948-9840-AAD942818D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06AB587-E60D-1745-9EE5-6DC2E6E9437E}" type="pres">
      <dgm:prSet presAssocID="{93646054-7D79-2C42-9837-FFF7771FFCB4}" presName="hierRoot1" presStyleCnt="0">
        <dgm:presLayoutVars>
          <dgm:hierBranch val="init"/>
        </dgm:presLayoutVars>
      </dgm:prSet>
      <dgm:spPr/>
    </dgm:pt>
    <dgm:pt modelId="{AA6D17E5-7EA9-204F-B59D-D0E1A956C90B}" type="pres">
      <dgm:prSet presAssocID="{93646054-7D79-2C42-9837-FFF7771FFCB4}" presName="rootComposite1" presStyleCnt="0"/>
      <dgm:spPr/>
    </dgm:pt>
    <dgm:pt modelId="{A5FAF243-C55B-224B-926F-123F392C0413}" type="pres">
      <dgm:prSet presAssocID="{93646054-7D79-2C42-9837-FFF7771FFCB4}" presName="rootText1" presStyleLbl="node0" presStyleIdx="0" presStyleCnt="1">
        <dgm:presLayoutVars>
          <dgm:chPref val="3"/>
        </dgm:presLayoutVars>
      </dgm:prSet>
      <dgm:spPr/>
    </dgm:pt>
    <dgm:pt modelId="{11B88001-AFBE-1F46-B6CE-775231DDDBE5}" type="pres">
      <dgm:prSet presAssocID="{93646054-7D79-2C42-9837-FFF7771FFCB4}" presName="rootConnector1" presStyleLbl="node1" presStyleIdx="0" presStyleCnt="0"/>
      <dgm:spPr/>
    </dgm:pt>
    <dgm:pt modelId="{C05823D7-097A-6D40-96ED-B87A668D168E}" type="pres">
      <dgm:prSet presAssocID="{93646054-7D79-2C42-9837-FFF7771FFCB4}" presName="hierChild2" presStyleCnt="0"/>
      <dgm:spPr/>
    </dgm:pt>
    <dgm:pt modelId="{FC1B05A6-6273-DD4C-9FCD-88E45FA56994}" type="pres">
      <dgm:prSet presAssocID="{67A686AB-15F4-A344-8C56-505CF1F87F45}" presName="Name37" presStyleLbl="parChTrans1D2" presStyleIdx="0" presStyleCnt="3"/>
      <dgm:spPr/>
    </dgm:pt>
    <dgm:pt modelId="{6772F480-255C-A34D-8AAD-EB7A2FABA380}" type="pres">
      <dgm:prSet presAssocID="{A101324F-F768-2544-8786-B27A9C93BAC7}" presName="hierRoot2" presStyleCnt="0">
        <dgm:presLayoutVars>
          <dgm:hierBranch val="init"/>
        </dgm:presLayoutVars>
      </dgm:prSet>
      <dgm:spPr/>
    </dgm:pt>
    <dgm:pt modelId="{0BCD5FE8-0731-9A4F-86F6-115232F76085}" type="pres">
      <dgm:prSet presAssocID="{A101324F-F768-2544-8786-B27A9C93BAC7}" presName="rootComposite" presStyleCnt="0"/>
      <dgm:spPr/>
    </dgm:pt>
    <dgm:pt modelId="{6A799793-A77E-D047-A31C-892BB674D298}" type="pres">
      <dgm:prSet presAssocID="{A101324F-F768-2544-8786-B27A9C93BAC7}" presName="rootText" presStyleLbl="node2" presStyleIdx="0" presStyleCnt="3">
        <dgm:presLayoutVars>
          <dgm:chPref val="3"/>
        </dgm:presLayoutVars>
      </dgm:prSet>
      <dgm:spPr/>
    </dgm:pt>
    <dgm:pt modelId="{49B9775D-A48D-3341-A79E-1EFDA0C819B4}" type="pres">
      <dgm:prSet presAssocID="{A101324F-F768-2544-8786-B27A9C93BAC7}" presName="rootConnector" presStyleLbl="node2" presStyleIdx="0" presStyleCnt="3"/>
      <dgm:spPr/>
    </dgm:pt>
    <dgm:pt modelId="{98DC831E-AADF-C448-9CFB-5F2B0C21DC44}" type="pres">
      <dgm:prSet presAssocID="{A101324F-F768-2544-8786-B27A9C93BAC7}" presName="hierChild4" presStyleCnt="0"/>
      <dgm:spPr/>
    </dgm:pt>
    <dgm:pt modelId="{F8A56A7C-41AD-954B-B952-A8FC759CC842}" type="pres">
      <dgm:prSet presAssocID="{A101324F-F768-2544-8786-B27A9C93BAC7}" presName="hierChild5" presStyleCnt="0"/>
      <dgm:spPr/>
    </dgm:pt>
    <dgm:pt modelId="{1E5777B8-ECCC-D749-88C8-334D94869B11}" type="pres">
      <dgm:prSet presAssocID="{1FCE4E66-8B0A-2D49-A22F-C16F2A51590E}" presName="Name37" presStyleLbl="parChTrans1D2" presStyleIdx="1" presStyleCnt="3"/>
      <dgm:spPr/>
    </dgm:pt>
    <dgm:pt modelId="{155819AA-EC5B-714A-8B24-38733678253D}" type="pres">
      <dgm:prSet presAssocID="{CDD16794-215F-FE4E-95FE-99A71A226A41}" presName="hierRoot2" presStyleCnt="0">
        <dgm:presLayoutVars>
          <dgm:hierBranch val="init"/>
        </dgm:presLayoutVars>
      </dgm:prSet>
      <dgm:spPr/>
    </dgm:pt>
    <dgm:pt modelId="{F18544C1-1AD3-BA48-849C-2D1901BB3717}" type="pres">
      <dgm:prSet presAssocID="{CDD16794-215F-FE4E-95FE-99A71A226A41}" presName="rootComposite" presStyleCnt="0"/>
      <dgm:spPr/>
    </dgm:pt>
    <dgm:pt modelId="{E978DE79-0A91-BE44-BEDE-91D143AD33B3}" type="pres">
      <dgm:prSet presAssocID="{CDD16794-215F-FE4E-95FE-99A71A226A41}" presName="rootText" presStyleLbl="node2" presStyleIdx="1" presStyleCnt="3">
        <dgm:presLayoutVars>
          <dgm:chPref val="3"/>
        </dgm:presLayoutVars>
      </dgm:prSet>
      <dgm:spPr/>
    </dgm:pt>
    <dgm:pt modelId="{F50389E7-307D-C644-A58B-8121FE64F449}" type="pres">
      <dgm:prSet presAssocID="{CDD16794-215F-FE4E-95FE-99A71A226A41}" presName="rootConnector" presStyleLbl="node2" presStyleIdx="1" presStyleCnt="3"/>
      <dgm:spPr/>
    </dgm:pt>
    <dgm:pt modelId="{0855395A-E955-1846-9924-B67DC12A1131}" type="pres">
      <dgm:prSet presAssocID="{CDD16794-215F-FE4E-95FE-99A71A226A41}" presName="hierChild4" presStyleCnt="0"/>
      <dgm:spPr/>
    </dgm:pt>
    <dgm:pt modelId="{1D437141-9C28-7643-9C42-8DD4405E94A2}" type="pres">
      <dgm:prSet presAssocID="{CDD16794-215F-FE4E-95FE-99A71A226A41}" presName="hierChild5" presStyleCnt="0"/>
      <dgm:spPr/>
    </dgm:pt>
    <dgm:pt modelId="{8D5CB50A-1855-6748-80EE-7827D8A65CF8}" type="pres">
      <dgm:prSet presAssocID="{3F122D1B-C74E-CE45-9F77-6EB83B554D96}" presName="Name37" presStyleLbl="parChTrans1D2" presStyleIdx="2" presStyleCnt="3"/>
      <dgm:spPr/>
    </dgm:pt>
    <dgm:pt modelId="{712218C1-82AA-444C-B808-589E8E0B1B2C}" type="pres">
      <dgm:prSet presAssocID="{2527B841-5C8D-FC4B-8195-3BF5EF3B4C12}" presName="hierRoot2" presStyleCnt="0">
        <dgm:presLayoutVars>
          <dgm:hierBranch val="init"/>
        </dgm:presLayoutVars>
      </dgm:prSet>
      <dgm:spPr/>
    </dgm:pt>
    <dgm:pt modelId="{CA1E798C-D40D-DC4F-AFF9-E0E35E220486}" type="pres">
      <dgm:prSet presAssocID="{2527B841-5C8D-FC4B-8195-3BF5EF3B4C12}" presName="rootComposite" presStyleCnt="0"/>
      <dgm:spPr/>
    </dgm:pt>
    <dgm:pt modelId="{402496DD-1809-184B-9571-29BC325A7873}" type="pres">
      <dgm:prSet presAssocID="{2527B841-5C8D-FC4B-8195-3BF5EF3B4C12}" presName="rootText" presStyleLbl="node2" presStyleIdx="2" presStyleCnt="3">
        <dgm:presLayoutVars>
          <dgm:chPref val="3"/>
        </dgm:presLayoutVars>
      </dgm:prSet>
      <dgm:spPr/>
    </dgm:pt>
    <dgm:pt modelId="{A531DF5C-05FA-D94C-9100-10B38EB118B1}" type="pres">
      <dgm:prSet presAssocID="{2527B841-5C8D-FC4B-8195-3BF5EF3B4C12}" presName="rootConnector" presStyleLbl="node2" presStyleIdx="2" presStyleCnt="3"/>
      <dgm:spPr/>
    </dgm:pt>
    <dgm:pt modelId="{858C438E-3477-C44B-B64D-9D26CE029639}" type="pres">
      <dgm:prSet presAssocID="{2527B841-5C8D-FC4B-8195-3BF5EF3B4C12}" presName="hierChild4" presStyleCnt="0"/>
      <dgm:spPr/>
    </dgm:pt>
    <dgm:pt modelId="{E394D50D-A9A1-7A41-87EF-3B513821C47D}" type="pres">
      <dgm:prSet presAssocID="{2527B841-5C8D-FC4B-8195-3BF5EF3B4C12}" presName="hierChild5" presStyleCnt="0"/>
      <dgm:spPr/>
    </dgm:pt>
    <dgm:pt modelId="{33A1098F-4B62-2C48-875D-0821A3F149BB}" type="pres">
      <dgm:prSet presAssocID="{93646054-7D79-2C42-9837-FFF7771FFCB4}" presName="hierChild3" presStyleCnt="0"/>
      <dgm:spPr/>
    </dgm:pt>
  </dgm:ptLst>
  <dgm:cxnLst>
    <dgm:cxn modelId="{171EE604-8DB2-0149-A914-127F3E260E5A}" type="presOf" srcId="{1FCE4E66-8B0A-2D49-A22F-C16F2A51590E}" destId="{1E5777B8-ECCC-D749-88C8-334D94869B11}" srcOrd="0" destOrd="0" presId="urn:microsoft.com/office/officeart/2005/8/layout/orgChart1"/>
    <dgm:cxn modelId="{1F1EF209-DFFE-F141-B3AC-C6B00AFA78FA}" type="presOf" srcId="{93646054-7D79-2C42-9837-FFF7771FFCB4}" destId="{11B88001-AFBE-1F46-B6CE-775231DDDBE5}" srcOrd="1" destOrd="0" presId="urn:microsoft.com/office/officeart/2005/8/layout/orgChart1"/>
    <dgm:cxn modelId="{1BA80D19-D336-794F-8036-9BDCC0F3A7D7}" type="presOf" srcId="{A101324F-F768-2544-8786-B27A9C93BAC7}" destId="{49B9775D-A48D-3341-A79E-1EFDA0C819B4}" srcOrd="1" destOrd="0" presId="urn:microsoft.com/office/officeart/2005/8/layout/orgChart1"/>
    <dgm:cxn modelId="{41290527-FA1B-0844-B56F-743844319020}" srcId="{4FEED1DA-A73D-C948-9840-AAD942818D13}" destId="{93646054-7D79-2C42-9837-FFF7771FFCB4}" srcOrd="0" destOrd="0" parTransId="{FF15B094-550C-CC4B-8665-35A5FE236801}" sibTransId="{44373B6D-2216-E642-9A6F-DBA179E750F4}"/>
    <dgm:cxn modelId="{DEB63A27-E50C-1D42-8D4D-2B37BA07E21A}" type="presOf" srcId="{3F122D1B-C74E-CE45-9F77-6EB83B554D96}" destId="{8D5CB50A-1855-6748-80EE-7827D8A65CF8}" srcOrd="0" destOrd="0" presId="urn:microsoft.com/office/officeart/2005/8/layout/orgChart1"/>
    <dgm:cxn modelId="{9B03A237-51B2-2445-9C32-24664407A20B}" type="presOf" srcId="{93646054-7D79-2C42-9837-FFF7771FFCB4}" destId="{A5FAF243-C55B-224B-926F-123F392C0413}" srcOrd="0" destOrd="0" presId="urn:microsoft.com/office/officeart/2005/8/layout/orgChart1"/>
    <dgm:cxn modelId="{73E5FC37-EF0C-AB46-ACDD-320AB2E85413}" type="presOf" srcId="{4FEED1DA-A73D-C948-9840-AAD942818D13}" destId="{259B28D2-C65B-B745-8F0D-5C8C406936A8}" srcOrd="0" destOrd="0" presId="urn:microsoft.com/office/officeart/2005/8/layout/orgChart1"/>
    <dgm:cxn modelId="{8CBB1A4A-560C-1B4F-8661-F62DF8654633}" type="presOf" srcId="{2527B841-5C8D-FC4B-8195-3BF5EF3B4C12}" destId="{402496DD-1809-184B-9571-29BC325A7873}" srcOrd="0" destOrd="0" presId="urn:microsoft.com/office/officeart/2005/8/layout/orgChart1"/>
    <dgm:cxn modelId="{DD61B254-CD61-D94D-A314-6C4B9C633A00}" type="presOf" srcId="{A101324F-F768-2544-8786-B27A9C93BAC7}" destId="{6A799793-A77E-D047-A31C-892BB674D298}" srcOrd="0" destOrd="0" presId="urn:microsoft.com/office/officeart/2005/8/layout/orgChart1"/>
    <dgm:cxn modelId="{94DDBA56-EF27-6E48-9ABE-96F3B5E66E21}" type="presOf" srcId="{2527B841-5C8D-FC4B-8195-3BF5EF3B4C12}" destId="{A531DF5C-05FA-D94C-9100-10B38EB118B1}" srcOrd="1" destOrd="0" presId="urn:microsoft.com/office/officeart/2005/8/layout/orgChart1"/>
    <dgm:cxn modelId="{0248176E-1012-534A-9A1D-09C8E13A8862}" srcId="{93646054-7D79-2C42-9837-FFF7771FFCB4}" destId="{2527B841-5C8D-FC4B-8195-3BF5EF3B4C12}" srcOrd="2" destOrd="0" parTransId="{3F122D1B-C74E-CE45-9F77-6EB83B554D96}" sibTransId="{C0F88E7F-D59B-8F49-873E-7809166BA4DE}"/>
    <dgm:cxn modelId="{19F4F47D-B24F-A844-82FB-15BDCE306C45}" type="presOf" srcId="{CDD16794-215F-FE4E-95FE-99A71A226A41}" destId="{E978DE79-0A91-BE44-BEDE-91D143AD33B3}" srcOrd="0" destOrd="0" presId="urn:microsoft.com/office/officeart/2005/8/layout/orgChart1"/>
    <dgm:cxn modelId="{ADC89184-7805-4344-88D2-71CDFE539A86}" type="presOf" srcId="{67A686AB-15F4-A344-8C56-505CF1F87F45}" destId="{FC1B05A6-6273-DD4C-9FCD-88E45FA56994}" srcOrd="0" destOrd="0" presId="urn:microsoft.com/office/officeart/2005/8/layout/orgChart1"/>
    <dgm:cxn modelId="{BDC92888-B74D-7541-9CCD-DB2C1BDEA4BD}" srcId="{93646054-7D79-2C42-9837-FFF7771FFCB4}" destId="{CDD16794-215F-FE4E-95FE-99A71A226A41}" srcOrd="1" destOrd="0" parTransId="{1FCE4E66-8B0A-2D49-A22F-C16F2A51590E}" sibTransId="{F13BF1E8-EEB6-6C45-BB04-0D48E574CB8E}"/>
    <dgm:cxn modelId="{FC6D0DA9-EEB7-104D-85B1-C20069796988}" srcId="{93646054-7D79-2C42-9837-FFF7771FFCB4}" destId="{A101324F-F768-2544-8786-B27A9C93BAC7}" srcOrd="0" destOrd="0" parTransId="{67A686AB-15F4-A344-8C56-505CF1F87F45}" sibTransId="{4F645E78-1943-FF4B-825B-3CCE81804323}"/>
    <dgm:cxn modelId="{AC0D8BF5-81AB-6548-BB02-D5798E60BFD8}" type="presOf" srcId="{CDD16794-215F-FE4E-95FE-99A71A226A41}" destId="{F50389E7-307D-C644-A58B-8121FE64F449}" srcOrd="1" destOrd="0" presId="urn:microsoft.com/office/officeart/2005/8/layout/orgChart1"/>
    <dgm:cxn modelId="{CB0C543C-1AC4-DF4E-97DD-9974F992C35E}" type="presParOf" srcId="{259B28D2-C65B-B745-8F0D-5C8C406936A8}" destId="{B06AB587-E60D-1745-9EE5-6DC2E6E9437E}" srcOrd="0" destOrd="0" presId="urn:microsoft.com/office/officeart/2005/8/layout/orgChart1"/>
    <dgm:cxn modelId="{522ABC4D-BCE5-9A4F-9861-F31B0B529E60}" type="presParOf" srcId="{B06AB587-E60D-1745-9EE5-6DC2E6E9437E}" destId="{AA6D17E5-7EA9-204F-B59D-D0E1A956C90B}" srcOrd="0" destOrd="0" presId="urn:microsoft.com/office/officeart/2005/8/layout/orgChart1"/>
    <dgm:cxn modelId="{13171581-3720-7B4A-A450-FE7D506A2D13}" type="presParOf" srcId="{AA6D17E5-7EA9-204F-B59D-D0E1A956C90B}" destId="{A5FAF243-C55B-224B-926F-123F392C0413}" srcOrd="0" destOrd="0" presId="urn:microsoft.com/office/officeart/2005/8/layout/orgChart1"/>
    <dgm:cxn modelId="{182366A0-4D9A-A542-A159-99250D221AE0}" type="presParOf" srcId="{AA6D17E5-7EA9-204F-B59D-D0E1A956C90B}" destId="{11B88001-AFBE-1F46-B6CE-775231DDDBE5}" srcOrd="1" destOrd="0" presId="urn:microsoft.com/office/officeart/2005/8/layout/orgChart1"/>
    <dgm:cxn modelId="{8B5D57B3-214E-DA4F-A0CC-F302CBF00768}" type="presParOf" srcId="{B06AB587-E60D-1745-9EE5-6DC2E6E9437E}" destId="{C05823D7-097A-6D40-96ED-B87A668D168E}" srcOrd="1" destOrd="0" presId="urn:microsoft.com/office/officeart/2005/8/layout/orgChart1"/>
    <dgm:cxn modelId="{FC5FAA1D-599F-8F4F-9761-AF0F240E3299}" type="presParOf" srcId="{C05823D7-097A-6D40-96ED-B87A668D168E}" destId="{FC1B05A6-6273-DD4C-9FCD-88E45FA56994}" srcOrd="0" destOrd="0" presId="urn:microsoft.com/office/officeart/2005/8/layout/orgChart1"/>
    <dgm:cxn modelId="{740C9F50-FFE4-B04F-9F53-C78EB44EEF89}" type="presParOf" srcId="{C05823D7-097A-6D40-96ED-B87A668D168E}" destId="{6772F480-255C-A34D-8AAD-EB7A2FABA380}" srcOrd="1" destOrd="0" presId="urn:microsoft.com/office/officeart/2005/8/layout/orgChart1"/>
    <dgm:cxn modelId="{604FAA03-D925-7047-AE85-96C199C28A65}" type="presParOf" srcId="{6772F480-255C-A34D-8AAD-EB7A2FABA380}" destId="{0BCD5FE8-0731-9A4F-86F6-115232F76085}" srcOrd="0" destOrd="0" presId="urn:microsoft.com/office/officeart/2005/8/layout/orgChart1"/>
    <dgm:cxn modelId="{7D70694A-2F1B-1644-8FB8-07CF73061076}" type="presParOf" srcId="{0BCD5FE8-0731-9A4F-86F6-115232F76085}" destId="{6A799793-A77E-D047-A31C-892BB674D298}" srcOrd="0" destOrd="0" presId="urn:microsoft.com/office/officeart/2005/8/layout/orgChart1"/>
    <dgm:cxn modelId="{5441468C-0D87-664B-B9F5-FE12EEB97DCB}" type="presParOf" srcId="{0BCD5FE8-0731-9A4F-86F6-115232F76085}" destId="{49B9775D-A48D-3341-A79E-1EFDA0C819B4}" srcOrd="1" destOrd="0" presId="urn:microsoft.com/office/officeart/2005/8/layout/orgChart1"/>
    <dgm:cxn modelId="{B07A1320-4D20-E94F-96F4-372E2B8B363E}" type="presParOf" srcId="{6772F480-255C-A34D-8AAD-EB7A2FABA380}" destId="{98DC831E-AADF-C448-9CFB-5F2B0C21DC44}" srcOrd="1" destOrd="0" presId="urn:microsoft.com/office/officeart/2005/8/layout/orgChart1"/>
    <dgm:cxn modelId="{B6EC6D51-47F6-3344-80BD-F5E3290A1C9D}" type="presParOf" srcId="{6772F480-255C-A34D-8AAD-EB7A2FABA380}" destId="{F8A56A7C-41AD-954B-B952-A8FC759CC842}" srcOrd="2" destOrd="0" presId="urn:microsoft.com/office/officeart/2005/8/layout/orgChart1"/>
    <dgm:cxn modelId="{FBFF0273-9975-E94F-9A26-1A6B6BBDF3A8}" type="presParOf" srcId="{C05823D7-097A-6D40-96ED-B87A668D168E}" destId="{1E5777B8-ECCC-D749-88C8-334D94869B11}" srcOrd="2" destOrd="0" presId="urn:microsoft.com/office/officeart/2005/8/layout/orgChart1"/>
    <dgm:cxn modelId="{4CE93081-4E4B-3742-9341-F56E38E02908}" type="presParOf" srcId="{C05823D7-097A-6D40-96ED-B87A668D168E}" destId="{155819AA-EC5B-714A-8B24-38733678253D}" srcOrd="3" destOrd="0" presId="urn:microsoft.com/office/officeart/2005/8/layout/orgChart1"/>
    <dgm:cxn modelId="{79CD4429-BA04-9240-A9E9-9F430B8E20B5}" type="presParOf" srcId="{155819AA-EC5B-714A-8B24-38733678253D}" destId="{F18544C1-1AD3-BA48-849C-2D1901BB3717}" srcOrd="0" destOrd="0" presId="urn:microsoft.com/office/officeart/2005/8/layout/orgChart1"/>
    <dgm:cxn modelId="{38F3B39C-C7B7-754C-A83C-59E170071B36}" type="presParOf" srcId="{F18544C1-1AD3-BA48-849C-2D1901BB3717}" destId="{E978DE79-0A91-BE44-BEDE-91D143AD33B3}" srcOrd="0" destOrd="0" presId="urn:microsoft.com/office/officeart/2005/8/layout/orgChart1"/>
    <dgm:cxn modelId="{C97FA8DF-C148-0B49-97E0-A395FBF7E152}" type="presParOf" srcId="{F18544C1-1AD3-BA48-849C-2D1901BB3717}" destId="{F50389E7-307D-C644-A58B-8121FE64F449}" srcOrd="1" destOrd="0" presId="urn:microsoft.com/office/officeart/2005/8/layout/orgChart1"/>
    <dgm:cxn modelId="{F6D0AAFE-0081-9049-824C-8D870A47CF16}" type="presParOf" srcId="{155819AA-EC5B-714A-8B24-38733678253D}" destId="{0855395A-E955-1846-9924-B67DC12A1131}" srcOrd="1" destOrd="0" presId="urn:microsoft.com/office/officeart/2005/8/layout/orgChart1"/>
    <dgm:cxn modelId="{553F7198-EFC0-F94E-B1B5-53656A8220E3}" type="presParOf" srcId="{155819AA-EC5B-714A-8B24-38733678253D}" destId="{1D437141-9C28-7643-9C42-8DD4405E94A2}" srcOrd="2" destOrd="0" presId="urn:microsoft.com/office/officeart/2005/8/layout/orgChart1"/>
    <dgm:cxn modelId="{6C4638C3-786E-D34C-AEF0-C1784300E767}" type="presParOf" srcId="{C05823D7-097A-6D40-96ED-B87A668D168E}" destId="{8D5CB50A-1855-6748-80EE-7827D8A65CF8}" srcOrd="4" destOrd="0" presId="urn:microsoft.com/office/officeart/2005/8/layout/orgChart1"/>
    <dgm:cxn modelId="{D5A998B2-5A4D-D34C-A827-06F43E6B05EC}" type="presParOf" srcId="{C05823D7-097A-6D40-96ED-B87A668D168E}" destId="{712218C1-82AA-444C-B808-589E8E0B1B2C}" srcOrd="5" destOrd="0" presId="urn:microsoft.com/office/officeart/2005/8/layout/orgChart1"/>
    <dgm:cxn modelId="{BD0D90F3-8632-464F-BE93-FEAA3B9D0D50}" type="presParOf" srcId="{712218C1-82AA-444C-B808-589E8E0B1B2C}" destId="{CA1E798C-D40D-DC4F-AFF9-E0E35E220486}" srcOrd="0" destOrd="0" presId="urn:microsoft.com/office/officeart/2005/8/layout/orgChart1"/>
    <dgm:cxn modelId="{4CE08560-F28D-C240-AF32-93C2926E04F7}" type="presParOf" srcId="{CA1E798C-D40D-DC4F-AFF9-E0E35E220486}" destId="{402496DD-1809-184B-9571-29BC325A7873}" srcOrd="0" destOrd="0" presId="urn:microsoft.com/office/officeart/2005/8/layout/orgChart1"/>
    <dgm:cxn modelId="{5419FD33-3D61-C845-98AE-E97FAAB86676}" type="presParOf" srcId="{CA1E798C-D40D-DC4F-AFF9-E0E35E220486}" destId="{A531DF5C-05FA-D94C-9100-10B38EB118B1}" srcOrd="1" destOrd="0" presId="urn:microsoft.com/office/officeart/2005/8/layout/orgChart1"/>
    <dgm:cxn modelId="{E45CB9A0-2790-E34B-B042-2B3EE28A8E7A}" type="presParOf" srcId="{712218C1-82AA-444C-B808-589E8E0B1B2C}" destId="{858C438E-3477-C44B-B64D-9D26CE029639}" srcOrd="1" destOrd="0" presId="urn:microsoft.com/office/officeart/2005/8/layout/orgChart1"/>
    <dgm:cxn modelId="{F1109418-64BC-EB4E-B710-1D3B22CFC753}" type="presParOf" srcId="{712218C1-82AA-444C-B808-589E8E0B1B2C}" destId="{E394D50D-A9A1-7A41-87EF-3B513821C47D}" srcOrd="2" destOrd="0" presId="urn:microsoft.com/office/officeart/2005/8/layout/orgChart1"/>
    <dgm:cxn modelId="{6F47369D-B2EC-B646-A7F5-C7FED5EBB35E}" type="presParOf" srcId="{B06AB587-E60D-1745-9EE5-6DC2E6E9437E}" destId="{33A1098F-4B62-2C48-875D-0821A3F149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4FEED1DA-A73D-C948-9840-AAD942818D13}" type="doc">
      <dgm:prSet loTypeId="urn:microsoft.com/office/officeart/2005/8/layout/orgChart1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93646054-7D79-2C42-9837-FFF7771FFCB4}">
      <dgm:prSet phldrT="[Texto]"/>
      <dgm:spPr/>
      <dgm:t>
        <a:bodyPr/>
        <a:lstStyle/>
        <a:p>
          <a:r>
            <a:rPr lang="pt-BR" dirty="0"/>
            <a:t>INTERAÇÃO MINISTERIAL</a:t>
          </a:r>
        </a:p>
      </dgm:t>
    </dgm:pt>
    <dgm:pt modelId="{FF15B094-550C-CC4B-8665-35A5FE236801}" type="parTrans" cxnId="{41290527-FA1B-0844-B56F-743844319020}">
      <dgm:prSet/>
      <dgm:spPr/>
      <dgm:t>
        <a:bodyPr/>
        <a:lstStyle/>
        <a:p>
          <a:endParaRPr lang="pt-BR"/>
        </a:p>
      </dgm:t>
    </dgm:pt>
    <dgm:pt modelId="{44373B6D-2216-E642-9A6F-DBA179E750F4}" type="sibTrans" cxnId="{41290527-FA1B-0844-B56F-743844319020}">
      <dgm:prSet/>
      <dgm:spPr/>
      <dgm:t>
        <a:bodyPr/>
        <a:lstStyle/>
        <a:p>
          <a:endParaRPr lang="pt-BR"/>
        </a:p>
      </dgm:t>
    </dgm:pt>
    <dgm:pt modelId="{A101324F-F768-2544-8786-B27A9C93BAC7}">
      <dgm:prSet phldrT="[Texto]"/>
      <dgm:spPr/>
      <dgm:t>
        <a:bodyPr/>
        <a:lstStyle/>
        <a:p>
          <a:r>
            <a:rPr lang="pt-BR" dirty="0"/>
            <a:t>GERENCIAMENTO DE ORÇAMENTO</a:t>
          </a:r>
        </a:p>
      </dgm:t>
    </dgm:pt>
    <dgm:pt modelId="{67A686AB-15F4-A344-8C56-505CF1F87F45}" type="parTrans" cxnId="{FC6D0DA9-EEB7-104D-85B1-C20069796988}">
      <dgm:prSet/>
      <dgm:spPr/>
      <dgm:t>
        <a:bodyPr/>
        <a:lstStyle/>
        <a:p>
          <a:endParaRPr lang="pt-BR"/>
        </a:p>
      </dgm:t>
    </dgm:pt>
    <dgm:pt modelId="{4F645E78-1943-FF4B-825B-3CCE81804323}" type="sibTrans" cxnId="{FC6D0DA9-EEB7-104D-85B1-C20069796988}">
      <dgm:prSet/>
      <dgm:spPr/>
      <dgm:t>
        <a:bodyPr/>
        <a:lstStyle/>
        <a:p>
          <a:endParaRPr lang="pt-BR"/>
        </a:p>
      </dgm:t>
    </dgm:pt>
    <dgm:pt modelId="{CDD16794-215F-FE4E-95FE-99A71A226A41}">
      <dgm:prSet phldrT="[Texto]"/>
      <dgm:spPr/>
      <dgm:t>
        <a:bodyPr/>
        <a:lstStyle/>
        <a:p>
          <a:r>
            <a:rPr lang="pt-BR" dirty="0"/>
            <a:t>GERENCIAMENTO DE CULTOS</a:t>
          </a:r>
        </a:p>
      </dgm:t>
    </dgm:pt>
    <dgm:pt modelId="{1FCE4E66-8B0A-2D49-A22F-C16F2A51590E}" type="parTrans" cxnId="{BDC92888-B74D-7541-9CCD-DB2C1BDEA4BD}">
      <dgm:prSet/>
      <dgm:spPr/>
      <dgm:t>
        <a:bodyPr/>
        <a:lstStyle/>
        <a:p>
          <a:endParaRPr lang="pt-BR"/>
        </a:p>
      </dgm:t>
    </dgm:pt>
    <dgm:pt modelId="{F13BF1E8-EEB6-6C45-BB04-0D48E574CB8E}" type="sibTrans" cxnId="{BDC92888-B74D-7541-9CCD-DB2C1BDEA4BD}">
      <dgm:prSet/>
      <dgm:spPr/>
      <dgm:t>
        <a:bodyPr/>
        <a:lstStyle/>
        <a:p>
          <a:endParaRPr lang="pt-BR"/>
        </a:p>
      </dgm:t>
    </dgm:pt>
    <dgm:pt modelId="{2527B841-5C8D-FC4B-8195-3BF5EF3B4C12}">
      <dgm:prSet phldrT="[Texto]"/>
      <dgm:spPr/>
      <dgm:t>
        <a:bodyPr/>
        <a:lstStyle/>
        <a:p>
          <a:r>
            <a:rPr lang="pt-BR" dirty="0"/>
            <a:t>GERENCIAMENTO DE CALENDÁRIO</a:t>
          </a:r>
        </a:p>
      </dgm:t>
    </dgm:pt>
    <dgm:pt modelId="{3F122D1B-C74E-CE45-9F77-6EB83B554D96}" type="parTrans" cxnId="{0248176E-1012-534A-9A1D-09C8E13A8862}">
      <dgm:prSet/>
      <dgm:spPr/>
      <dgm:t>
        <a:bodyPr/>
        <a:lstStyle/>
        <a:p>
          <a:endParaRPr lang="pt-BR"/>
        </a:p>
      </dgm:t>
    </dgm:pt>
    <dgm:pt modelId="{C0F88E7F-D59B-8F49-873E-7809166BA4DE}" type="sibTrans" cxnId="{0248176E-1012-534A-9A1D-09C8E13A8862}">
      <dgm:prSet/>
      <dgm:spPr/>
      <dgm:t>
        <a:bodyPr/>
        <a:lstStyle/>
        <a:p>
          <a:endParaRPr lang="pt-BR"/>
        </a:p>
      </dgm:t>
    </dgm:pt>
    <dgm:pt modelId="{259B28D2-C65B-B745-8F0D-5C8C406936A8}" type="pres">
      <dgm:prSet presAssocID="{4FEED1DA-A73D-C948-9840-AAD942818D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06AB587-E60D-1745-9EE5-6DC2E6E9437E}" type="pres">
      <dgm:prSet presAssocID="{93646054-7D79-2C42-9837-FFF7771FFCB4}" presName="hierRoot1" presStyleCnt="0">
        <dgm:presLayoutVars>
          <dgm:hierBranch val="init"/>
        </dgm:presLayoutVars>
      </dgm:prSet>
      <dgm:spPr/>
    </dgm:pt>
    <dgm:pt modelId="{AA6D17E5-7EA9-204F-B59D-D0E1A956C90B}" type="pres">
      <dgm:prSet presAssocID="{93646054-7D79-2C42-9837-FFF7771FFCB4}" presName="rootComposite1" presStyleCnt="0"/>
      <dgm:spPr/>
    </dgm:pt>
    <dgm:pt modelId="{A5FAF243-C55B-224B-926F-123F392C0413}" type="pres">
      <dgm:prSet presAssocID="{93646054-7D79-2C42-9837-FFF7771FFCB4}" presName="rootText1" presStyleLbl="node0" presStyleIdx="0" presStyleCnt="1">
        <dgm:presLayoutVars>
          <dgm:chPref val="3"/>
        </dgm:presLayoutVars>
      </dgm:prSet>
      <dgm:spPr/>
    </dgm:pt>
    <dgm:pt modelId="{11B88001-AFBE-1F46-B6CE-775231DDDBE5}" type="pres">
      <dgm:prSet presAssocID="{93646054-7D79-2C42-9837-FFF7771FFCB4}" presName="rootConnector1" presStyleLbl="node1" presStyleIdx="0" presStyleCnt="0"/>
      <dgm:spPr/>
    </dgm:pt>
    <dgm:pt modelId="{C05823D7-097A-6D40-96ED-B87A668D168E}" type="pres">
      <dgm:prSet presAssocID="{93646054-7D79-2C42-9837-FFF7771FFCB4}" presName="hierChild2" presStyleCnt="0"/>
      <dgm:spPr/>
    </dgm:pt>
    <dgm:pt modelId="{FC1B05A6-6273-DD4C-9FCD-88E45FA56994}" type="pres">
      <dgm:prSet presAssocID="{67A686AB-15F4-A344-8C56-505CF1F87F45}" presName="Name37" presStyleLbl="parChTrans1D2" presStyleIdx="0" presStyleCnt="3"/>
      <dgm:spPr/>
    </dgm:pt>
    <dgm:pt modelId="{6772F480-255C-A34D-8AAD-EB7A2FABA380}" type="pres">
      <dgm:prSet presAssocID="{A101324F-F768-2544-8786-B27A9C93BAC7}" presName="hierRoot2" presStyleCnt="0">
        <dgm:presLayoutVars>
          <dgm:hierBranch val="init"/>
        </dgm:presLayoutVars>
      </dgm:prSet>
      <dgm:spPr/>
    </dgm:pt>
    <dgm:pt modelId="{0BCD5FE8-0731-9A4F-86F6-115232F76085}" type="pres">
      <dgm:prSet presAssocID="{A101324F-F768-2544-8786-B27A9C93BAC7}" presName="rootComposite" presStyleCnt="0"/>
      <dgm:spPr/>
    </dgm:pt>
    <dgm:pt modelId="{6A799793-A77E-D047-A31C-892BB674D298}" type="pres">
      <dgm:prSet presAssocID="{A101324F-F768-2544-8786-B27A9C93BAC7}" presName="rootText" presStyleLbl="node2" presStyleIdx="0" presStyleCnt="3">
        <dgm:presLayoutVars>
          <dgm:chPref val="3"/>
        </dgm:presLayoutVars>
      </dgm:prSet>
      <dgm:spPr/>
    </dgm:pt>
    <dgm:pt modelId="{49B9775D-A48D-3341-A79E-1EFDA0C819B4}" type="pres">
      <dgm:prSet presAssocID="{A101324F-F768-2544-8786-B27A9C93BAC7}" presName="rootConnector" presStyleLbl="node2" presStyleIdx="0" presStyleCnt="3"/>
      <dgm:spPr/>
    </dgm:pt>
    <dgm:pt modelId="{98DC831E-AADF-C448-9CFB-5F2B0C21DC44}" type="pres">
      <dgm:prSet presAssocID="{A101324F-F768-2544-8786-B27A9C93BAC7}" presName="hierChild4" presStyleCnt="0"/>
      <dgm:spPr/>
    </dgm:pt>
    <dgm:pt modelId="{F8A56A7C-41AD-954B-B952-A8FC759CC842}" type="pres">
      <dgm:prSet presAssocID="{A101324F-F768-2544-8786-B27A9C93BAC7}" presName="hierChild5" presStyleCnt="0"/>
      <dgm:spPr/>
    </dgm:pt>
    <dgm:pt modelId="{1E5777B8-ECCC-D749-88C8-334D94869B11}" type="pres">
      <dgm:prSet presAssocID="{1FCE4E66-8B0A-2D49-A22F-C16F2A51590E}" presName="Name37" presStyleLbl="parChTrans1D2" presStyleIdx="1" presStyleCnt="3"/>
      <dgm:spPr/>
    </dgm:pt>
    <dgm:pt modelId="{155819AA-EC5B-714A-8B24-38733678253D}" type="pres">
      <dgm:prSet presAssocID="{CDD16794-215F-FE4E-95FE-99A71A226A41}" presName="hierRoot2" presStyleCnt="0">
        <dgm:presLayoutVars>
          <dgm:hierBranch val="init"/>
        </dgm:presLayoutVars>
      </dgm:prSet>
      <dgm:spPr/>
    </dgm:pt>
    <dgm:pt modelId="{F18544C1-1AD3-BA48-849C-2D1901BB3717}" type="pres">
      <dgm:prSet presAssocID="{CDD16794-215F-FE4E-95FE-99A71A226A41}" presName="rootComposite" presStyleCnt="0"/>
      <dgm:spPr/>
    </dgm:pt>
    <dgm:pt modelId="{E978DE79-0A91-BE44-BEDE-91D143AD33B3}" type="pres">
      <dgm:prSet presAssocID="{CDD16794-215F-FE4E-95FE-99A71A226A41}" presName="rootText" presStyleLbl="node2" presStyleIdx="1" presStyleCnt="3">
        <dgm:presLayoutVars>
          <dgm:chPref val="3"/>
        </dgm:presLayoutVars>
      </dgm:prSet>
      <dgm:spPr/>
    </dgm:pt>
    <dgm:pt modelId="{F50389E7-307D-C644-A58B-8121FE64F449}" type="pres">
      <dgm:prSet presAssocID="{CDD16794-215F-FE4E-95FE-99A71A226A41}" presName="rootConnector" presStyleLbl="node2" presStyleIdx="1" presStyleCnt="3"/>
      <dgm:spPr/>
    </dgm:pt>
    <dgm:pt modelId="{0855395A-E955-1846-9924-B67DC12A1131}" type="pres">
      <dgm:prSet presAssocID="{CDD16794-215F-FE4E-95FE-99A71A226A41}" presName="hierChild4" presStyleCnt="0"/>
      <dgm:spPr/>
    </dgm:pt>
    <dgm:pt modelId="{1D437141-9C28-7643-9C42-8DD4405E94A2}" type="pres">
      <dgm:prSet presAssocID="{CDD16794-215F-FE4E-95FE-99A71A226A41}" presName="hierChild5" presStyleCnt="0"/>
      <dgm:spPr/>
    </dgm:pt>
    <dgm:pt modelId="{8D5CB50A-1855-6748-80EE-7827D8A65CF8}" type="pres">
      <dgm:prSet presAssocID="{3F122D1B-C74E-CE45-9F77-6EB83B554D96}" presName="Name37" presStyleLbl="parChTrans1D2" presStyleIdx="2" presStyleCnt="3"/>
      <dgm:spPr/>
    </dgm:pt>
    <dgm:pt modelId="{712218C1-82AA-444C-B808-589E8E0B1B2C}" type="pres">
      <dgm:prSet presAssocID="{2527B841-5C8D-FC4B-8195-3BF5EF3B4C12}" presName="hierRoot2" presStyleCnt="0">
        <dgm:presLayoutVars>
          <dgm:hierBranch val="init"/>
        </dgm:presLayoutVars>
      </dgm:prSet>
      <dgm:spPr/>
    </dgm:pt>
    <dgm:pt modelId="{CA1E798C-D40D-DC4F-AFF9-E0E35E220486}" type="pres">
      <dgm:prSet presAssocID="{2527B841-5C8D-FC4B-8195-3BF5EF3B4C12}" presName="rootComposite" presStyleCnt="0"/>
      <dgm:spPr/>
    </dgm:pt>
    <dgm:pt modelId="{402496DD-1809-184B-9571-29BC325A7873}" type="pres">
      <dgm:prSet presAssocID="{2527B841-5C8D-FC4B-8195-3BF5EF3B4C12}" presName="rootText" presStyleLbl="node2" presStyleIdx="2" presStyleCnt="3">
        <dgm:presLayoutVars>
          <dgm:chPref val="3"/>
        </dgm:presLayoutVars>
      </dgm:prSet>
      <dgm:spPr/>
    </dgm:pt>
    <dgm:pt modelId="{A531DF5C-05FA-D94C-9100-10B38EB118B1}" type="pres">
      <dgm:prSet presAssocID="{2527B841-5C8D-FC4B-8195-3BF5EF3B4C12}" presName="rootConnector" presStyleLbl="node2" presStyleIdx="2" presStyleCnt="3"/>
      <dgm:spPr/>
    </dgm:pt>
    <dgm:pt modelId="{858C438E-3477-C44B-B64D-9D26CE029639}" type="pres">
      <dgm:prSet presAssocID="{2527B841-5C8D-FC4B-8195-3BF5EF3B4C12}" presName="hierChild4" presStyleCnt="0"/>
      <dgm:spPr/>
    </dgm:pt>
    <dgm:pt modelId="{E394D50D-A9A1-7A41-87EF-3B513821C47D}" type="pres">
      <dgm:prSet presAssocID="{2527B841-5C8D-FC4B-8195-3BF5EF3B4C12}" presName="hierChild5" presStyleCnt="0"/>
      <dgm:spPr/>
    </dgm:pt>
    <dgm:pt modelId="{33A1098F-4B62-2C48-875D-0821A3F149BB}" type="pres">
      <dgm:prSet presAssocID="{93646054-7D79-2C42-9837-FFF7771FFCB4}" presName="hierChild3" presStyleCnt="0"/>
      <dgm:spPr/>
    </dgm:pt>
  </dgm:ptLst>
  <dgm:cxnLst>
    <dgm:cxn modelId="{171EE604-8DB2-0149-A914-127F3E260E5A}" type="presOf" srcId="{1FCE4E66-8B0A-2D49-A22F-C16F2A51590E}" destId="{1E5777B8-ECCC-D749-88C8-334D94869B11}" srcOrd="0" destOrd="0" presId="urn:microsoft.com/office/officeart/2005/8/layout/orgChart1"/>
    <dgm:cxn modelId="{1F1EF209-DFFE-F141-B3AC-C6B00AFA78FA}" type="presOf" srcId="{93646054-7D79-2C42-9837-FFF7771FFCB4}" destId="{11B88001-AFBE-1F46-B6CE-775231DDDBE5}" srcOrd="1" destOrd="0" presId="urn:microsoft.com/office/officeart/2005/8/layout/orgChart1"/>
    <dgm:cxn modelId="{1BA80D19-D336-794F-8036-9BDCC0F3A7D7}" type="presOf" srcId="{A101324F-F768-2544-8786-B27A9C93BAC7}" destId="{49B9775D-A48D-3341-A79E-1EFDA0C819B4}" srcOrd="1" destOrd="0" presId="urn:microsoft.com/office/officeart/2005/8/layout/orgChart1"/>
    <dgm:cxn modelId="{41290527-FA1B-0844-B56F-743844319020}" srcId="{4FEED1DA-A73D-C948-9840-AAD942818D13}" destId="{93646054-7D79-2C42-9837-FFF7771FFCB4}" srcOrd="0" destOrd="0" parTransId="{FF15B094-550C-CC4B-8665-35A5FE236801}" sibTransId="{44373B6D-2216-E642-9A6F-DBA179E750F4}"/>
    <dgm:cxn modelId="{DEB63A27-E50C-1D42-8D4D-2B37BA07E21A}" type="presOf" srcId="{3F122D1B-C74E-CE45-9F77-6EB83B554D96}" destId="{8D5CB50A-1855-6748-80EE-7827D8A65CF8}" srcOrd="0" destOrd="0" presId="urn:microsoft.com/office/officeart/2005/8/layout/orgChart1"/>
    <dgm:cxn modelId="{9B03A237-51B2-2445-9C32-24664407A20B}" type="presOf" srcId="{93646054-7D79-2C42-9837-FFF7771FFCB4}" destId="{A5FAF243-C55B-224B-926F-123F392C0413}" srcOrd="0" destOrd="0" presId="urn:microsoft.com/office/officeart/2005/8/layout/orgChart1"/>
    <dgm:cxn modelId="{73E5FC37-EF0C-AB46-ACDD-320AB2E85413}" type="presOf" srcId="{4FEED1DA-A73D-C948-9840-AAD942818D13}" destId="{259B28D2-C65B-B745-8F0D-5C8C406936A8}" srcOrd="0" destOrd="0" presId="urn:microsoft.com/office/officeart/2005/8/layout/orgChart1"/>
    <dgm:cxn modelId="{8CBB1A4A-560C-1B4F-8661-F62DF8654633}" type="presOf" srcId="{2527B841-5C8D-FC4B-8195-3BF5EF3B4C12}" destId="{402496DD-1809-184B-9571-29BC325A7873}" srcOrd="0" destOrd="0" presId="urn:microsoft.com/office/officeart/2005/8/layout/orgChart1"/>
    <dgm:cxn modelId="{DD61B254-CD61-D94D-A314-6C4B9C633A00}" type="presOf" srcId="{A101324F-F768-2544-8786-B27A9C93BAC7}" destId="{6A799793-A77E-D047-A31C-892BB674D298}" srcOrd="0" destOrd="0" presId="urn:microsoft.com/office/officeart/2005/8/layout/orgChart1"/>
    <dgm:cxn modelId="{94DDBA56-EF27-6E48-9ABE-96F3B5E66E21}" type="presOf" srcId="{2527B841-5C8D-FC4B-8195-3BF5EF3B4C12}" destId="{A531DF5C-05FA-D94C-9100-10B38EB118B1}" srcOrd="1" destOrd="0" presId="urn:microsoft.com/office/officeart/2005/8/layout/orgChart1"/>
    <dgm:cxn modelId="{0248176E-1012-534A-9A1D-09C8E13A8862}" srcId="{93646054-7D79-2C42-9837-FFF7771FFCB4}" destId="{2527B841-5C8D-FC4B-8195-3BF5EF3B4C12}" srcOrd="2" destOrd="0" parTransId="{3F122D1B-C74E-CE45-9F77-6EB83B554D96}" sibTransId="{C0F88E7F-D59B-8F49-873E-7809166BA4DE}"/>
    <dgm:cxn modelId="{19F4F47D-B24F-A844-82FB-15BDCE306C45}" type="presOf" srcId="{CDD16794-215F-FE4E-95FE-99A71A226A41}" destId="{E978DE79-0A91-BE44-BEDE-91D143AD33B3}" srcOrd="0" destOrd="0" presId="urn:microsoft.com/office/officeart/2005/8/layout/orgChart1"/>
    <dgm:cxn modelId="{ADC89184-7805-4344-88D2-71CDFE539A86}" type="presOf" srcId="{67A686AB-15F4-A344-8C56-505CF1F87F45}" destId="{FC1B05A6-6273-DD4C-9FCD-88E45FA56994}" srcOrd="0" destOrd="0" presId="urn:microsoft.com/office/officeart/2005/8/layout/orgChart1"/>
    <dgm:cxn modelId="{BDC92888-B74D-7541-9CCD-DB2C1BDEA4BD}" srcId="{93646054-7D79-2C42-9837-FFF7771FFCB4}" destId="{CDD16794-215F-FE4E-95FE-99A71A226A41}" srcOrd="1" destOrd="0" parTransId="{1FCE4E66-8B0A-2D49-A22F-C16F2A51590E}" sibTransId="{F13BF1E8-EEB6-6C45-BB04-0D48E574CB8E}"/>
    <dgm:cxn modelId="{FC6D0DA9-EEB7-104D-85B1-C20069796988}" srcId="{93646054-7D79-2C42-9837-FFF7771FFCB4}" destId="{A101324F-F768-2544-8786-B27A9C93BAC7}" srcOrd="0" destOrd="0" parTransId="{67A686AB-15F4-A344-8C56-505CF1F87F45}" sibTransId="{4F645E78-1943-FF4B-825B-3CCE81804323}"/>
    <dgm:cxn modelId="{AC0D8BF5-81AB-6548-BB02-D5798E60BFD8}" type="presOf" srcId="{CDD16794-215F-FE4E-95FE-99A71A226A41}" destId="{F50389E7-307D-C644-A58B-8121FE64F449}" srcOrd="1" destOrd="0" presId="urn:microsoft.com/office/officeart/2005/8/layout/orgChart1"/>
    <dgm:cxn modelId="{CB0C543C-1AC4-DF4E-97DD-9974F992C35E}" type="presParOf" srcId="{259B28D2-C65B-B745-8F0D-5C8C406936A8}" destId="{B06AB587-E60D-1745-9EE5-6DC2E6E9437E}" srcOrd="0" destOrd="0" presId="urn:microsoft.com/office/officeart/2005/8/layout/orgChart1"/>
    <dgm:cxn modelId="{522ABC4D-BCE5-9A4F-9861-F31B0B529E60}" type="presParOf" srcId="{B06AB587-E60D-1745-9EE5-6DC2E6E9437E}" destId="{AA6D17E5-7EA9-204F-B59D-D0E1A956C90B}" srcOrd="0" destOrd="0" presId="urn:microsoft.com/office/officeart/2005/8/layout/orgChart1"/>
    <dgm:cxn modelId="{13171581-3720-7B4A-A450-FE7D506A2D13}" type="presParOf" srcId="{AA6D17E5-7EA9-204F-B59D-D0E1A956C90B}" destId="{A5FAF243-C55B-224B-926F-123F392C0413}" srcOrd="0" destOrd="0" presId="urn:microsoft.com/office/officeart/2005/8/layout/orgChart1"/>
    <dgm:cxn modelId="{182366A0-4D9A-A542-A159-99250D221AE0}" type="presParOf" srcId="{AA6D17E5-7EA9-204F-B59D-D0E1A956C90B}" destId="{11B88001-AFBE-1F46-B6CE-775231DDDBE5}" srcOrd="1" destOrd="0" presId="urn:microsoft.com/office/officeart/2005/8/layout/orgChart1"/>
    <dgm:cxn modelId="{8B5D57B3-214E-DA4F-A0CC-F302CBF00768}" type="presParOf" srcId="{B06AB587-E60D-1745-9EE5-6DC2E6E9437E}" destId="{C05823D7-097A-6D40-96ED-B87A668D168E}" srcOrd="1" destOrd="0" presId="urn:microsoft.com/office/officeart/2005/8/layout/orgChart1"/>
    <dgm:cxn modelId="{FC5FAA1D-599F-8F4F-9761-AF0F240E3299}" type="presParOf" srcId="{C05823D7-097A-6D40-96ED-B87A668D168E}" destId="{FC1B05A6-6273-DD4C-9FCD-88E45FA56994}" srcOrd="0" destOrd="0" presId="urn:microsoft.com/office/officeart/2005/8/layout/orgChart1"/>
    <dgm:cxn modelId="{740C9F50-FFE4-B04F-9F53-C78EB44EEF89}" type="presParOf" srcId="{C05823D7-097A-6D40-96ED-B87A668D168E}" destId="{6772F480-255C-A34D-8AAD-EB7A2FABA380}" srcOrd="1" destOrd="0" presId="urn:microsoft.com/office/officeart/2005/8/layout/orgChart1"/>
    <dgm:cxn modelId="{604FAA03-D925-7047-AE85-96C199C28A65}" type="presParOf" srcId="{6772F480-255C-A34D-8AAD-EB7A2FABA380}" destId="{0BCD5FE8-0731-9A4F-86F6-115232F76085}" srcOrd="0" destOrd="0" presId="urn:microsoft.com/office/officeart/2005/8/layout/orgChart1"/>
    <dgm:cxn modelId="{7D70694A-2F1B-1644-8FB8-07CF73061076}" type="presParOf" srcId="{0BCD5FE8-0731-9A4F-86F6-115232F76085}" destId="{6A799793-A77E-D047-A31C-892BB674D298}" srcOrd="0" destOrd="0" presId="urn:microsoft.com/office/officeart/2005/8/layout/orgChart1"/>
    <dgm:cxn modelId="{5441468C-0D87-664B-B9F5-FE12EEB97DCB}" type="presParOf" srcId="{0BCD5FE8-0731-9A4F-86F6-115232F76085}" destId="{49B9775D-A48D-3341-A79E-1EFDA0C819B4}" srcOrd="1" destOrd="0" presId="urn:microsoft.com/office/officeart/2005/8/layout/orgChart1"/>
    <dgm:cxn modelId="{B07A1320-4D20-E94F-96F4-372E2B8B363E}" type="presParOf" srcId="{6772F480-255C-A34D-8AAD-EB7A2FABA380}" destId="{98DC831E-AADF-C448-9CFB-5F2B0C21DC44}" srcOrd="1" destOrd="0" presId="urn:microsoft.com/office/officeart/2005/8/layout/orgChart1"/>
    <dgm:cxn modelId="{B6EC6D51-47F6-3344-80BD-F5E3290A1C9D}" type="presParOf" srcId="{6772F480-255C-A34D-8AAD-EB7A2FABA380}" destId="{F8A56A7C-41AD-954B-B952-A8FC759CC842}" srcOrd="2" destOrd="0" presId="urn:microsoft.com/office/officeart/2005/8/layout/orgChart1"/>
    <dgm:cxn modelId="{FBFF0273-9975-E94F-9A26-1A6B6BBDF3A8}" type="presParOf" srcId="{C05823D7-097A-6D40-96ED-B87A668D168E}" destId="{1E5777B8-ECCC-D749-88C8-334D94869B11}" srcOrd="2" destOrd="0" presId="urn:microsoft.com/office/officeart/2005/8/layout/orgChart1"/>
    <dgm:cxn modelId="{4CE93081-4E4B-3742-9341-F56E38E02908}" type="presParOf" srcId="{C05823D7-097A-6D40-96ED-B87A668D168E}" destId="{155819AA-EC5B-714A-8B24-38733678253D}" srcOrd="3" destOrd="0" presId="urn:microsoft.com/office/officeart/2005/8/layout/orgChart1"/>
    <dgm:cxn modelId="{79CD4429-BA04-9240-A9E9-9F430B8E20B5}" type="presParOf" srcId="{155819AA-EC5B-714A-8B24-38733678253D}" destId="{F18544C1-1AD3-BA48-849C-2D1901BB3717}" srcOrd="0" destOrd="0" presId="urn:microsoft.com/office/officeart/2005/8/layout/orgChart1"/>
    <dgm:cxn modelId="{38F3B39C-C7B7-754C-A83C-59E170071B36}" type="presParOf" srcId="{F18544C1-1AD3-BA48-849C-2D1901BB3717}" destId="{E978DE79-0A91-BE44-BEDE-91D143AD33B3}" srcOrd="0" destOrd="0" presId="urn:microsoft.com/office/officeart/2005/8/layout/orgChart1"/>
    <dgm:cxn modelId="{C97FA8DF-C148-0B49-97E0-A395FBF7E152}" type="presParOf" srcId="{F18544C1-1AD3-BA48-849C-2D1901BB3717}" destId="{F50389E7-307D-C644-A58B-8121FE64F449}" srcOrd="1" destOrd="0" presId="urn:microsoft.com/office/officeart/2005/8/layout/orgChart1"/>
    <dgm:cxn modelId="{F6D0AAFE-0081-9049-824C-8D870A47CF16}" type="presParOf" srcId="{155819AA-EC5B-714A-8B24-38733678253D}" destId="{0855395A-E955-1846-9924-B67DC12A1131}" srcOrd="1" destOrd="0" presId="urn:microsoft.com/office/officeart/2005/8/layout/orgChart1"/>
    <dgm:cxn modelId="{553F7198-EFC0-F94E-B1B5-53656A8220E3}" type="presParOf" srcId="{155819AA-EC5B-714A-8B24-38733678253D}" destId="{1D437141-9C28-7643-9C42-8DD4405E94A2}" srcOrd="2" destOrd="0" presId="urn:microsoft.com/office/officeart/2005/8/layout/orgChart1"/>
    <dgm:cxn modelId="{6C4638C3-786E-D34C-AEF0-C1784300E767}" type="presParOf" srcId="{C05823D7-097A-6D40-96ED-B87A668D168E}" destId="{8D5CB50A-1855-6748-80EE-7827D8A65CF8}" srcOrd="4" destOrd="0" presId="urn:microsoft.com/office/officeart/2005/8/layout/orgChart1"/>
    <dgm:cxn modelId="{D5A998B2-5A4D-D34C-A827-06F43E6B05EC}" type="presParOf" srcId="{C05823D7-097A-6D40-96ED-B87A668D168E}" destId="{712218C1-82AA-444C-B808-589E8E0B1B2C}" srcOrd="5" destOrd="0" presId="urn:microsoft.com/office/officeart/2005/8/layout/orgChart1"/>
    <dgm:cxn modelId="{BD0D90F3-8632-464F-BE93-FEAA3B9D0D50}" type="presParOf" srcId="{712218C1-82AA-444C-B808-589E8E0B1B2C}" destId="{CA1E798C-D40D-DC4F-AFF9-E0E35E220486}" srcOrd="0" destOrd="0" presId="urn:microsoft.com/office/officeart/2005/8/layout/orgChart1"/>
    <dgm:cxn modelId="{4CE08560-F28D-C240-AF32-93C2926E04F7}" type="presParOf" srcId="{CA1E798C-D40D-DC4F-AFF9-E0E35E220486}" destId="{402496DD-1809-184B-9571-29BC325A7873}" srcOrd="0" destOrd="0" presId="urn:microsoft.com/office/officeart/2005/8/layout/orgChart1"/>
    <dgm:cxn modelId="{5419FD33-3D61-C845-98AE-E97FAAB86676}" type="presParOf" srcId="{CA1E798C-D40D-DC4F-AFF9-E0E35E220486}" destId="{A531DF5C-05FA-D94C-9100-10B38EB118B1}" srcOrd="1" destOrd="0" presId="urn:microsoft.com/office/officeart/2005/8/layout/orgChart1"/>
    <dgm:cxn modelId="{E45CB9A0-2790-E34B-B042-2B3EE28A8E7A}" type="presParOf" srcId="{712218C1-82AA-444C-B808-589E8E0B1B2C}" destId="{858C438E-3477-C44B-B64D-9D26CE029639}" srcOrd="1" destOrd="0" presId="urn:microsoft.com/office/officeart/2005/8/layout/orgChart1"/>
    <dgm:cxn modelId="{F1109418-64BC-EB4E-B710-1D3B22CFC753}" type="presParOf" srcId="{712218C1-82AA-444C-B808-589E8E0B1B2C}" destId="{E394D50D-A9A1-7A41-87EF-3B513821C47D}" srcOrd="2" destOrd="0" presId="urn:microsoft.com/office/officeart/2005/8/layout/orgChart1"/>
    <dgm:cxn modelId="{6F47369D-B2EC-B646-A7F5-C7FED5EBB35E}" type="presParOf" srcId="{B06AB587-E60D-1745-9EE5-6DC2E6E9437E}" destId="{33A1098F-4B62-2C48-875D-0821A3F149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4FEED1DA-A73D-C948-9840-AAD942818D13}" type="doc">
      <dgm:prSet loTypeId="urn:microsoft.com/office/officeart/2005/8/layout/orgChart1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93646054-7D79-2C42-9837-FFF7771FFCB4}">
      <dgm:prSet phldrT="[Texto]"/>
      <dgm:spPr/>
      <dgm:t>
        <a:bodyPr/>
        <a:lstStyle/>
        <a:p>
          <a:r>
            <a:rPr lang="pt-BR" dirty="0"/>
            <a:t>EXPANSÃO MISSIONÁRIA</a:t>
          </a:r>
        </a:p>
      </dgm:t>
    </dgm:pt>
    <dgm:pt modelId="{FF15B094-550C-CC4B-8665-35A5FE236801}" type="parTrans" cxnId="{41290527-FA1B-0844-B56F-743844319020}">
      <dgm:prSet/>
      <dgm:spPr/>
      <dgm:t>
        <a:bodyPr/>
        <a:lstStyle/>
        <a:p>
          <a:endParaRPr lang="pt-BR"/>
        </a:p>
      </dgm:t>
    </dgm:pt>
    <dgm:pt modelId="{44373B6D-2216-E642-9A6F-DBA179E750F4}" type="sibTrans" cxnId="{41290527-FA1B-0844-B56F-743844319020}">
      <dgm:prSet/>
      <dgm:spPr/>
      <dgm:t>
        <a:bodyPr/>
        <a:lstStyle/>
        <a:p>
          <a:endParaRPr lang="pt-BR"/>
        </a:p>
      </dgm:t>
    </dgm:pt>
    <dgm:pt modelId="{A101324F-F768-2544-8786-B27A9C93BAC7}">
      <dgm:prSet phldrT="[Texto]"/>
      <dgm:spPr/>
      <dgm:t>
        <a:bodyPr/>
        <a:lstStyle/>
        <a:p>
          <a:r>
            <a:rPr lang="pt-BR" dirty="0"/>
            <a:t>MISSÃO ATITUDE</a:t>
          </a:r>
        </a:p>
      </dgm:t>
    </dgm:pt>
    <dgm:pt modelId="{67A686AB-15F4-A344-8C56-505CF1F87F45}" type="parTrans" cxnId="{FC6D0DA9-EEB7-104D-85B1-C20069796988}">
      <dgm:prSet/>
      <dgm:spPr/>
      <dgm:t>
        <a:bodyPr/>
        <a:lstStyle/>
        <a:p>
          <a:endParaRPr lang="pt-BR"/>
        </a:p>
      </dgm:t>
    </dgm:pt>
    <dgm:pt modelId="{4F645E78-1943-FF4B-825B-3CCE81804323}" type="sibTrans" cxnId="{FC6D0DA9-EEB7-104D-85B1-C20069796988}">
      <dgm:prSet/>
      <dgm:spPr/>
      <dgm:t>
        <a:bodyPr/>
        <a:lstStyle/>
        <a:p>
          <a:endParaRPr lang="pt-BR"/>
        </a:p>
      </dgm:t>
    </dgm:pt>
    <dgm:pt modelId="{CDD16794-215F-FE4E-95FE-99A71A226A41}">
      <dgm:prSet phldrT="[Texto]"/>
      <dgm:spPr/>
      <dgm:t>
        <a:bodyPr/>
        <a:lstStyle/>
        <a:p>
          <a:r>
            <a:rPr lang="pt-BR" dirty="0"/>
            <a:t>SEMINÁRIO KERIGMA</a:t>
          </a:r>
        </a:p>
      </dgm:t>
    </dgm:pt>
    <dgm:pt modelId="{1FCE4E66-8B0A-2D49-A22F-C16F2A51590E}" type="parTrans" cxnId="{BDC92888-B74D-7541-9CCD-DB2C1BDEA4BD}">
      <dgm:prSet/>
      <dgm:spPr/>
      <dgm:t>
        <a:bodyPr/>
        <a:lstStyle/>
        <a:p>
          <a:endParaRPr lang="pt-BR"/>
        </a:p>
      </dgm:t>
    </dgm:pt>
    <dgm:pt modelId="{F13BF1E8-EEB6-6C45-BB04-0D48E574CB8E}" type="sibTrans" cxnId="{BDC92888-B74D-7541-9CCD-DB2C1BDEA4BD}">
      <dgm:prSet/>
      <dgm:spPr/>
      <dgm:t>
        <a:bodyPr/>
        <a:lstStyle/>
        <a:p>
          <a:endParaRPr lang="pt-BR"/>
        </a:p>
      </dgm:t>
    </dgm:pt>
    <dgm:pt modelId="{2527B841-5C8D-FC4B-8195-3BF5EF3B4C12}">
      <dgm:prSet phldrT="[Texto]"/>
      <dgm:spPr/>
      <dgm:t>
        <a:bodyPr/>
        <a:lstStyle/>
        <a:p>
          <a:r>
            <a:rPr lang="pt-BR" dirty="0"/>
            <a:t>REDE SUPERE</a:t>
          </a:r>
        </a:p>
      </dgm:t>
    </dgm:pt>
    <dgm:pt modelId="{3F122D1B-C74E-CE45-9F77-6EB83B554D96}" type="parTrans" cxnId="{0248176E-1012-534A-9A1D-09C8E13A8862}">
      <dgm:prSet/>
      <dgm:spPr/>
      <dgm:t>
        <a:bodyPr/>
        <a:lstStyle/>
        <a:p>
          <a:endParaRPr lang="pt-BR"/>
        </a:p>
      </dgm:t>
    </dgm:pt>
    <dgm:pt modelId="{C0F88E7F-D59B-8F49-873E-7809166BA4DE}" type="sibTrans" cxnId="{0248176E-1012-534A-9A1D-09C8E13A8862}">
      <dgm:prSet/>
      <dgm:spPr/>
      <dgm:t>
        <a:bodyPr/>
        <a:lstStyle/>
        <a:p>
          <a:endParaRPr lang="pt-BR"/>
        </a:p>
      </dgm:t>
    </dgm:pt>
    <dgm:pt modelId="{259B28D2-C65B-B745-8F0D-5C8C406936A8}" type="pres">
      <dgm:prSet presAssocID="{4FEED1DA-A73D-C948-9840-AAD942818D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06AB587-E60D-1745-9EE5-6DC2E6E9437E}" type="pres">
      <dgm:prSet presAssocID="{93646054-7D79-2C42-9837-FFF7771FFCB4}" presName="hierRoot1" presStyleCnt="0">
        <dgm:presLayoutVars>
          <dgm:hierBranch val="init"/>
        </dgm:presLayoutVars>
      </dgm:prSet>
      <dgm:spPr/>
    </dgm:pt>
    <dgm:pt modelId="{AA6D17E5-7EA9-204F-B59D-D0E1A956C90B}" type="pres">
      <dgm:prSet presAssocID="{93646054-7D79-2C42-9837-FFF7771FFCB4}" presName="rootComposite1" presStyleCnt="0"/>
      <dgm:spPr/>
    </dgm:pt>
    <dgm:pt modelId="{A5FAF243-C55B-224B-926F-123F392C0413}" type="pres">
      <dgm:prSet presAssocID="{93646054-7D79-2C42-9837-FFF7771FFCB4}" presName="rootText1" presStyleLbl="node0" presStyleIdx="0" presStyleCnt="1">
        <dgm:presLayoutVars>
          <dgm:chPref val="3"/>
        </dgm:presLayoutVars>
      </dgm:prSet>
      <dgm:spPr/>
    </dgm:pt>
    <dgm:pt modelId="{11B88001-AFBE-1F46-B6CE-775231DDDBE5}" type="pres">
      <dgm:prSet presAssocID="{93646054-7D79-2C42-9837-FFF7771FFCB4}" presName="rootConnector1" presStyleLbl="node1" presStyleIdx="0" presStyleCnt="0"/>
      <dgm:spPr/>
    </dgm:pt>
    <dgm:pt modelId="{C05823D7-097A-6D40-96ED-B87A668D168E}" type="pres">
      <dgm:prSet presAssocID="{93646054-7D79-2C42-9837-FFF7771FFCB4}" presName="hierChild2" presStyleCnt="0"/>
      <dgm:spPr/>
    </dgm:pt>
    <dgm:pt modelId="{FC1B05A6-6273-DD4C-9FCD-88E45FA56994}" type="pres">
      <dgm:prSet presAssocID="{67A686AB-15F4-A344-8C56-505CF1F87F45}" presName="Name37" presStyleLbl="parChTrans1D2" presStyleIdx="0" presStyleCnt="3"/>
      <dgm:spPr/>
    </dgm:pt>
    <dgm:pt modelId="{6772F480-255C-A34D-8AAD-EB7A2FABA380}" type="pres">
      <dgm:prSet presAssocID="{A101324F-F768-2544-8786-B27A9C93BAC7}" presName="hierRoot2" presStyleCnt="0">
        <dgm:presLayoutVars>
          <dgm:hierBranch val="init"/>
        </dgm:presLayoutVars>
      </dgm:prSet>
      <dgm:spPr/>
    </dgm:pt>
    <dgm:pt modelId="{0BCD5FE8-0731-9A4F-86F6-115232F76085}" type="pres">
      <dgm:prSet presAssocID="{A101324F-F768-2544-8786-B27A9C93BAC7}" presName="rootComposite" presStyleCnt="0"/>
      <dgm:spPr/>
    </dgm:pt>
    <dgm:pt modelId="{6A799793-A77E-D047-A31C-892BB674D298}" type="pres">
      <dgm:prSet presAssocID="{A101324F-F768-2544-8786-B27A9C93BAC7}" presName="rootText" presStyleLbl="node2" presStyleIdx="0" presStyleCnt="3">
        <dgm:presLayoutVars>
          <dgm:chPref val="3"/>
        </dgm:presLayoutVars>
      </dgm:prSet>
      <dgm:spPr/>
    </dgm:pt>
    <dgm:pt modelId="{49B9775D-A48D-3341-A79E-1EFDA0C819B4}" type="pres">
      <dgm:prSet presAssocID="{A101324F-F768-2544-8786-B27A9C93BAC7}" presName="rootConnector" presStyleLbl="node2" presStyleIdx="0" presStyleCnt="3"/>
      <dgm:spPr/>
    </dgm:pt>
    <dgm:pt modelId="{98DC831E-AADF-C448-9CFB-5F2B0C21DC44}" type="pres">
      <dgm:prSet presAssocID="{A101324F-F768-2544-8786-B27A9C93BAC7}" presName="hierChild4" presStyleCnt="0"/>
      <dgm:spPr/>
    </dgm:pt>
    <dgm:pt modelId="{F8A56A7C-41AD-954B-B952-A8FC759CC842}" type="pres">
      <dgm:prSet presAssocID="{A101324F-F768-2544-8786-B27A9C93BAC7}" presName="hierChild5" presStyleCnt="0"/>
      <dgm:spPr/>
    </dgm:pt>
    <dgm:pt modelId="{1E5777B8-ECCC-D749-88C8-334D94869B11}" type="pres">
      <dgm:prSet presAssocID="{1FCE4E66-8B0A-2D49-A22F-C16F2A51590E}" presName="Name37" presStyleLbl="parChTrans1D2" presStyleIdx="1" presStyleCnt="3"/>
      <dgm:spPr/>
    </dgm:pt>
    <dgm:pt modelId="{155819AA-EC5B-714A-8B24-38733678253D}" type="pres">
      <dgm:prSet presAssocID="{CDD16794-215F-FE4E-95FE-99A71A226A41}" presName="hierRoot2" presStyleCnt="0">
        <dgm:presLayoutVars>
          <dgm:hierBranch val="init"/>
        </dgm:presLayoutVars>
      </dgm:prSet>
      <dgm:spPr/>
    </dgm:pt>
    <dgm:pt modelId="{F18544C1-1AD3-BA48-849C-2D1901BB3717}" type="pres">
      <dgm:prSet presAssocID="{CDD16794-215F-FE4E-95FE-99A71A226A41}" presName="rootComposite" presStyleCnt="0"/>
      <dgm:spPr/>
    </dgm:pt>
    <dgm:pt modelId="{E978DE79-0A91-BE44-BEDE-91D143AD33B3}" type="pres">
      <dgm:prSet presAssocID="{CDD16794-215F-FE4E-95FE-99A71A226A41}" presName="rootText" presStyleLbl="node2" presStyleIdx="1" presStyleCnt="3">
        <dgm:presLayoutVars>
          <dgm:chPref val="3"/>
        </dgm:presLayoutVars>
      </dgm:prSet>
      <dgm:spPr/>
    </dgm:pt>
    <dgm:pt modelId="{F50389E7-307D-C644-A58B-8121FE64F449}" type="pres">
      <dgm:prSet presAssocID="{CDD16794-215F-FE4E-95FE-99A71A226A41}" presName="rootConnector" presStyleLbl="node2" presStyleIdx="1" presStyleCnt="3"/>
      <dgm:spPr/>
    </dgm:pt>
    <dgm:pt modelId="{0855395A-E955-1846-9924-B67DC12A1131}" type="pres">
      <dgm:prSet presAssocID="{CDD16794-215F-FE4E-95FE-99A71A226A41}" presName="hierChild4" presStyleCnt="0"/>
      <dgm:spPr/>
    </dgm:pt>
    <dgm:pt modelId="{1D437141-9C28-7643-9C42-8DD4405E94A2}" type="pres">
      <dgm:prSet presAssocID="{CDD16794-215F-FE4E-95FE-99A71A226A41}" presName="hierChild5" presStyleCnt="0"/>
      <dgm:spPr/>
    </dgm:pt>
    <dgm:pt modelId="{8D5CB50A-1855-6748-80EE-7827D8A65CF8}" type="pres">
      <dgm:prSet presAssocID="{3F122D1B-C74E-CE45-9F77-6EB83B554D96}" presName="Name37" presStyleLbl="parChTrans1D2" presStyleIdx="2" presStyleCnt="3"/>
      <dgm:spPr/>
    </dgm:pt>
    <dgm:pt modelId="{712218C1-82AA-444C-B808-589E8E0B1B2C}" type="pres">
      <dgm:prSet presAssocID="{2527B841-5C8D-FC4B-8195-3BF5EF3B4C12}" presName="hierRoot2" presStyleCnt="0">
        <dgm:presLayoutVars>
          <dgm:hierBranch val="init"/>
        </dgm:presLayoutVars>
      </dgm:prSet>
      <dgm:spPr/>
    </dgm:pt>
    <dgm:pt modelId="{CA1E798C-D40D-DC4F-AFF9-E0E35E220486}" type="pres">
      <dgm:prSet presAssocID="{2527B841-5C8D-FC4B-8195-3BF5EF3B4C12}" presName="rootComposite" presStyleCnt="0"/>
      <dgm:spPr/>
    </dgm:pt>
    <dgm:pt modelId="{402496DD-1809-184B-9571-29BC325A7873}" type="pres">
      <dgm:prSet presAssocID="{2527B841-5C8D-FC4B-8195-3BF5EF3B4C12}" presName="rootText" presStyleLbl="node2" presStyleIdx="2" presStyleCnt="3">
        <dgm:presLayoutVars>
          <dgm:chPref val="3"/>
        </dgm:presLayoutVars>
      </dgm:prSet>
      <dgm:spPr/>
    </dgm:pt>
    <dgm:pt modelId="{A531DF5C-05FA-D94C-9100-10B38EB118B1}" type="pres">
      <dgm:prSet presAssocID="{2527B841-5C8D-FC4B-8195-3BF5EF3B4C12}" presName="rootConnector" presStyleLbl="node2" presStyleIdx="2" presStyleCnt="3"/>
      <dgm:spPr/>
    </dgm:pt>
    <dgm:pt modelId="{858C438E-3477-C44B-B64D-9D26CE029639}" type="pres">
      <dgm:prSet presAssocID="{2527B841-5C8D-FC4B-8195-3BF5EF3B4C12}" presName="hierChild4" presStyleCnt="0"/>
      <dgm:spPr/>
    </dgm:pt>
    <dgm:pt modelId="{E394D50D-A9A1-7A41-87EF-3B513821C47D}" type="pres">
      <dgm:prSet presAssocID="{2527B841-5C8D-FC4B-8195-3BF5EF3B4C12}" presName="hierChild5" presStyleCnt="0"/>
      <dgm:spPr/>
    </dgm:pt>
    <dgm:pt modelId="{33A1098F-4B62-2C48-875D-0821A3F149BB}" type="pres">
      <dgm:prSet presAssocID="{93646054-7D79-2C42-9837-FFF7771FFCB4}" presName="hierChild3" presStyleCnt="0"/>
      <dgm:spPr/>
    </dgm:pt>
  </dgm:ptLst>
  <dgm:cxnLst>
    <dgm:cxn modelId="{171EE604-8DB2-0149-A914-127F3E260E5A}" type="presOf" srcId="{1FCE4E66-8B0A-2D49-A22F-C16F2A51590E}" destId="{1E5777B8-ECCC-D749-88C8-334D94869B11}" srcOrd="0" destOrd="0" presId="urn:microsoft.com/office/officeart/2005/8/layout/orgChart1"/>
    <dgm:cxn modelId="{1F1EF209-DFFE-F141-B3AC-C6B00AFA78FA}" type="presOf" srcId="{93646054-7D79-2C42-9837-FFF7771FFCB4}" destId="{11B88001-AFBE-1F46-B6CE-775231DDDBE5}" srcOrd="1" destOrd="0" presId="urn:microsoft.com/office/officeart/2005/8/layout/orgChart1"/>
    <dgm:cxn modelId="{1BA80D19-D336-794F-8036-9BDCC0F3A7D7}" type="presOf" srcId="{A101324F-F768-2544-8786-B27A9C93BAC7}" destId="{49B9775D-A48D-3341-A79E-1EFDA0C819B4}" srcOrd="1" destOrd="0" presId="urn:microsoft.com/office/officeart/2005/8/layout/orgChart1"/>
    <dgm:cxn modelId="{41290527-FA1B-0844-B56F-743844319020}" srcId="{4FEED1DA-A73D-C948-9840-AAD942818D13}" destId="{93646054-7D79-2C42-9837-FFF7771FFCB4}" srcOrd="0" destOrd="0" parTransId="{FF15B094-550C-CC4B-8665-35A5FE236801}" sibTransId="{44373B6D-2216-E642-9A6F-DBA179E750F4}"/>
    <dgm:cxn modelId="{DEB63A27-E50C-1D42-8D4D-2B37BA07E21A}" type="presOf" srcId="{3F122D1B-C74E-CE45-9F77-6EB83B554D96}" destId="{8D5CB50A-1855-6748-80EE-7827D8A65CF8}" srcOrd="0" destOrd="0" presId="urn:microsoft.com/office/officeart/2005/8/layout/orgChart1"/>
    <dgm:cxn modelId="{9B03A237-51B2-2445-9C32-24664407A20B}" type="presOf" srcId="{93646054-7D79-2C42-9837-FFF7771FFCB4}" destId="{A5FAF243-C55B-224B-926F-123F392C0413}" srcOrd="0" destOrd="0" presId="urn:microsoft.com/office/officeart/2005/8/layout/orgChart1"/>
    <dgm:cxn modelId="{73E5FC37-EF0C-AB46-ACDD-320AB2E85413}" type="presOf" srcId="{4FEED1DA-A73D-C948-9840-AAD942818D13}" destId="{259B28D2-C65B-B745-8F0D-5C8C406936A8}" srcOrd="0" destOrd="0" presId="urn:microsoft.com/office/officeart/2005/8/layout/orgChart1"/>
    <dgm:cxn modelId="{8CBB1A4A-560C-1B4F-8661-F62DF8654633}" type="presOf" srcId="{2527B841-5C8D-FC4B-8195-3BF5EF3B4C12}" destId="{402496DD-1809-184B-9571-29BC325A7873}" srcOrd="0" destOrd="0" presId="urn:microsoft.com/office/officeart/2005/8/layout/orgChart1"/>
    <dgm:cxn modelId="{DD61B254-CD61-D94D-A314-6C4B9C633A00}" type="presOf" srcId="{A101324F-F768-2544-8786-B27A9C93BAC7}" destId="{6A799793-A77E-D047-A31C-892BB674D298}" srcOrd="0" destOrd="0" presId="urn:microsoft.com/office/officeart/2005/8/layout/orgChart1"/>
    <dgm:cxn modelId="{94DDBA56-EF27-6E48-9ABE-96F3B5E66E21}" type="presOf" srcId="{2527B841-5C8D-FC4B-8195-3BF5EF3B4C12}" destId="{A531DF5C-05FA-D94C-9100-10B38EB118B1}" srcOrd="1" destOrd="0" presId="urn:microsoft.com/office/officeart/2005/8/layout/orgChart1"/>
    <dgm:cxn modelId="{0248176E-1012-534A-9A1D-09C8E13A8862}" srcId="{93646054-7D79-2C42-9837-FFF7771FFCB4}" destId="{2527B841-5C8D-FC4B-8195-3BF5EF3B4C12}" srcOrd="2" destOrd="0" parTransId="{3F122D1B-C74E-CE45-9F77-6EB83B554D96}" sibTransId="{C0F88E7F-D59B-8F49-873E-7809166BA4DE}"/>
    <dgm:cxn modelId="{19F4F47D-B24F-A844-82FB-15BDCE306C45}" type="presOf" srcId="{CDD16794-215F-FE4E-95FE-99A71A226A41}" destId="{E978DE79-0A91-BE44-BEDE-91D143AD33B3}" srcOrd="0" destOrd="0" presId="urn:microsoft.com/office/officeart/2005/8/layout/orgChart1"/>
    <dgm:cxn modelId="{ADC89184-7805-4344-88D2-71CDFE539A86}" type="presOf" srcId="{67A686AB-15F4-A344-8C56-505CF1F87F45}" destId="{FC1B05A6-6273-DD4C-9FCD-88E45FA56994}" srcOrd="0" destOrd="0" presId="urn:microsoft.com/office/officeart/2005/8/layout/orgChart1"/>
    <dgm:cxn modelId="{BDC92888-B74D-7541-9CCD-DB2C1BDEA4BD}" srcId="{93646054-7D79-2C42-9837-FFF7771FFCB4}" destId="{CDD16794-215F-FE4E-95FE-99A71A226A41}" srcOrd="1" destOrd="0" parTransId="{1FCE4E66-8B0A-2D49-A22F-C16F2A51590E}" sibTransId="{F13BF1E8-EEB6-6C45-BB04-0D48E574CB8E}"/>
    <dgm:cxn modelId="{FC6D0DA9-EEB7-104D-85B1-C20069796988}" srcId="{93646054-7D79-2C42-9837-FFF7771FFCB4}" destId="{A101324F-F768-2544-8786-B27A9C93BAC7}" srcOrd="0" destOrd="0" parTransId="{67A686AB-15F4-A344-8C56-505CF1F87F45}" sibTransId="{4F645E78-1943-FF4B-825B-3CCE81804323}"/>
    <dgm:cxn modelId="{AC0D8BF5-81AB-6548-BB02-D5798E60BFD8}" type="presOf" srcId="{CDD16794-215F-FE4E-95FE-99A71A226A41}" destId="{F50389E7-307D-C644-A58B-8121FE64F449}" srcOrd="1" destOrd="0" presId="urn:microsoft.com/office/officeart/2005/8/layout/orgChart1"/>
    <dgm:cxn modelId="{CB0C543C-1AC4-DF4E-97DD-9974F992C35E}" type="presParOf" srcId="{259B28D2-C65B-B745-8F0D-5C8C406936A8}" destId="{B06AB587-E60D-1745-9EE5-6DC2E6E9437E}" srcOrd="0" destOrd="0" presId="urn:microsoft.com/office/officeart/2005/8/layout/orgChart1"/>
    <dgm:cxn modelId="{522ABC4D-BCE5-9A4F-9861-F31B0B529E60}" type="presParOf" srcId="{B06AB587-E60D-1745-9EE5-6DC2E6E9437E}" destId="{AA6D17E5-7EA9-204F-B59D-D0E1A956C90B}" srcOrd="0" destOrd="0" presId="urn:microsoft.com/office/officeart/2005/8/layout/orgChart1"/>
    <dgm:cxn modelId="{13171581-3720-7B4A-A450-FE7D506A2D13}" type="presParOf" srcId="{AA6D17E5-7EA9-204F-B59D-D0E1A956C90B}" destId="{A5FAF243-C55B-224B-926F-123F392C0413}" srcOrd="0" destOrd="0" presId="urn:microsoft.com/office/officeart/2005/8/layout/orgChart1"/>
    <dgm:cxn modelId="{182366A0-4D9A-A542-A159-99250D221AE0}" type="presParOf" srcId="{AA6D17E5-7EA9-204F-B59D-D0E1A956C90B}" destId="{11B88001-AFBE-1F46-B6CE-775231DDDBE5}" srcOrd="1" destOrd="0" presId="urn:microsoft.com/office/officeart/2005/8/layout/orgChart1"/>
    <dgm:cxn modelId="{8B5D57B3-214E-DA4F-A0CC-F302CBF00768}" type="presParOf" srcId="{B06AB587-E60D-1745-9EE5-6DC2E6E9437E}" destId="{C05823D7-097A-6D40-96ED-B87A668D168E}" srcOrd="1" destOrd="0" presId="urn:microsoft.com/office/officeart/2005/8/layout/orgChart1"/>
    <dgm:cxn modelId="{FC5FAA1D-599F-8F4F-9761-AF0F240E3299}" type="presParOf" srcId="{C05823D7-097A-6D40-96ED-B87A668D168E}" destId="{FC1B05A6-6273-DD4C-9FCD-88E45FA56994}" srcOrd="0" destOrd="0" presId="urn:microsoft.com/office/officeart/2005/8/layout/orgChart1"/>
    <dgm:cxn modelId="{740C9F50-FFE4-B04F-9F53-C78EB44EEF89}" type="presParOf" srcId="{C05823D7-097A-6D40-96ED-B87A668D168E}" destId="{6772F480-255C-A34D-8AAD-EB7A2FABA380}" srcOrd="1" destOrd="0" presId="urn:microsoft.com/office/officeart/2005/8/layout/orgChart1"/>
    <dgm:cxn modelId="{604FAA03-D925-7047-AE85-96C199C28A65}" type="presParOf" srcId="{6772F480-255C-A34D-8AAD-EB7A2FABA380}" destId="{0BCD5FE8-0731-9A4F-86F6-115232F76085}" srcOrd="0" destOrd="0" presId="urn:microsoft.com/office/officeart/2005/8/layout/orgChart1"/>
    <dgm:cxn modelId="{7D70694A-2F1B-1644-8FB8-07CF73061076}" type="presParOf" srcId="{0BCD5FE8-0731-9A4F-86F6-115232F76085}" destId="{6A799793-A77E-D047-A31C-892BB674D298}" srcOrd="0" destOrd="0" presId="urn:microsoft.com/office/officeart/2005/8/layout/orgChart1"/>
    <dgm:cxn modelId="{5441468C-0D87-664B-B9F5-FE12EEB97DCB}" type="presParOf" srcId="{0BCD5FE8-0731-9A4F-86F6-115232F76085}" destId="{49B9775D-A48D-3341-A79E-1EFDA0C819B4}" srcOrd="1" destOrd="0" presId="urn:microsoft.com/office/officeart/2005/8/layout/orgChart1"/>
    <dgm:cxn modelId="{B07A1320-4D20-E94F-96F4-372E2B8B363E}" type="presParOf" srcId="{6772F480-255C-A34D-8AAD-EB7A2FABA380}" destId="{98DC831E-AADF-C448-9CFB-5F2B0C21DC44}" srcOrd="1" destOrd="0" presId="urn:microsoft.com/office/officeart/2005/8/layout/orgChart1"/>
    <dgm:cxn modelId="{B6EC6D51-47F6-3344-80BD-F5E3290A1C9D}" type="presParOf" srcId="{6772F480-255C-A34D-8AAD-EB7A2FABA380}" destId="{F8A56A7C-41AD-954B-B952-A8FC759CC842}" srcOrd="2" destOrd="0" presId="urn:microsoft.com/office/officeart/2005/8/layout/orgChart1"/>
    <dgm:cxn modelId="{FBFF0273-9975-E94F-9A26-1A6B6BBDF3A8}" type="presParOf" srcId="{C05823D7-097A-6D40-96ED-B87A668D168E}" destId="{1E5777B8-ECCC-D749-88C8-334D94869B11}" srcOrd="2" destOrd="0" presId="urn:microsoft.com/office/officeart/2005/8/layout/orgChart1"/>
    <dgm:cxn modelId="{4CE93081-4E4B-3742-9341-F56E38E02908}" type="presParOf" srcId="{C05823D7-097A-6D40-96ED-B87A668D168E}" destId="{155819AA-EC5B-714A-8B24-38733678253D}" srcOrd="3" destOrd="0" presId="urn:microsoft.com/office/officeart/2005/8/layout/orgChart1"/>
    <dgm:cxn modelId="{79CD4429-BA04-9240-A9E9-9F430B8E20B5}" type="presParOf" srcId="{155819AA-EC5B-714A-8B24-38733678253D}" destId="{F18544C1-1AD3-BA48-849C-2D1901BB3717}" srcOrd="0" destOrd="0" presId="urn:microsoft.com/office/officeart/2005/8/layout/orgChart1"/>
    <dgm:cxn modelId="{38F3B39C-C7B7-754C-A83C-59E170071B36}" type="presParOf" srcId="{F18544C1-1AD3-BA48-849C-2D1901BB3717}" destId="{E978DE79-0A91-BE44-BEDE-91D143AD33B3}" srcOrd="0" destOrd="0" presId="urn:microsoft.com/office/officeart/2005/8/layout/orgChart1"/>
    <dgm:cxn modelId="{C97FA8DF-C148-0B49-97E0-A395FBF7E152}" type="presParOf" srcId="{F18544C1-1AD3-BA48-849C-2D1901BB3717}" destId="{F50389E7-307D-C644-A58B-8121FE64F449}" srcOrd="1" destOrd="0" presId="urn:microsoft.com/office/officeart/2005/8/layout/orgChart1"/>
    <dgm:cxn modelId="{F6D0AAFE-0081-9049-824C-8D870A47CF16}" type="presParOf" srcId="{155819AA-EC5B-714A-8B24-38733678253D}" destId="{0855395A-E955-1846-9924-B67DC12A1131}" srcOrd="1" destOrd="0" presId="urn:microsoft.com/office/officeart/2005/8/layout/orgChart1"/>
    <dgm:cxn modelId="{553F7198-EFC0-F94E-B1B5-53656A8220E3}" type="presParOf" srcId="{155819AA-EC5B-714A-8B24-38733678253D}" destId="{1D437141-9C28-7643-9C42-8DD4405E94A2}" srcOrd="2" destOrd="0" presId="urn:microsoft.com/office/officeart/2005/8/layout/orgChart1"/>
    <dgm:cxn modelId="{6C4638C3-786E-D34C-AEF0-C1784300E767}" type="presParOf" srcId="{C05823D7-097A-6D40-96ED-B87A668D168E}" destId="{8D5CB50A-1855-6748-80EE-7827D8A65CF8}" srcOrd="4" destOrd="0" presId="urn:microsoft.com/office/officeart/2005/8/layout/orgChart1"/>
    <dgm:cxn modelId="{D5A998B2-5A4D-D34C-A827-06F43E6B05EC}" type="presParOf" srcId="{C05823D7-097A-6D40-96ED-B87A668D168E}" destId="{712218C1-82AA-444C-B808-589E8E0B1B2C}" srcOrd="5" destOrd="0" presId="urn:microsoft.com/office/officeart/2005/8/layout/orgChart1"/>
    <dgm:cxn modelId="{BD0D90F3-8632-464F-BE93-FEAA3B9D0D50}" type="presParOf" srcId="{712218C1-82AA-444C-B808-589E8E0B1B2C}" destId="{CA1E798C-D40D-DC4F-AFF9-E0E35E220486}" srcOrd="0" destOrd="0" presId="urn:microsoft.com/office/officeart/2005/8/layout/orgChart1"/>
    <dgm:cxn modelId="{4CE08560-F28D-C240-AF32-93C2926E04F7}" type="presParOf" srcId="{CA1E798C-D40D-DC4F-AFF9-E0E35E220486}" destId="{402496DD-1809-184B-9571-29BC325A7873}" srcOrd="0" destOrd="0" presId="urn:microsoft.com/office/officeart/2005/8/layout/orgChart1"/>
    <dgm:cxn modelId="{5419FD33-3D61-C845-98AE-E97FAAB86676}" type="presParOf" srcId="{CA1E798C-D40D-DC4F-AFF9-E0E35E220486}" destId="{A531DF5C-05FA-D94C-9100-10B38EB118B1}" srcOrd="1" destOrd="0" presId="urn:microsoft.com/office/officeart/2005/8/layout/orgChart1"/>
    <dgm:cxn modelId="{E45CB9A0-2790-E34B-B042-2B3EE28A8E7A}" type="presParOf" srcId="{712218C1-82AA-444C-B808-589E8E0B1B2C}" destId="{858C438E-3477-C44B-B64D-9D26CE029639}" srcOrd="1" destOrd="0" presId="urn:microsoft.com/office/officeart/2005/8/layout/orgChart1"/>
    <dgm:cxn modelId="{F1109418-64BC-EB4E-B710-1D3B22CFC753}" type="presParOf" srcId="{712218C1-82AA-444C-B808-589E8E0B1B2C}" destId="{E394D50D-A9A1-7A41-87EF-3B513821C47D}" srcOrd="2" destOrd="0" presId="urn:microsoft.com/office/officeart/2005/8/layout/orgChart1"/>
    <dgm:cxn modelId="{6F47369D-B2EC-B646-A7F5-C7FED5EBB35E}" type="presParOf" srcId="{B06AB587-E60D-1745-9EE5-6DC2E6E9437E}" destId="{33A1098F-4B62-2C48-875D-0821A3F149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CD2A6287-E17B-9745-AE15-11783D4654E8}" type="doc">
      <dgm:prSet loTypeId="urn:microsoft.com/office/officeart/2005/8/layout/bProcess3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9E3B6D7E-A043-A444-BF01-F6064BC821BC}">
      <dgm:prSet phldrT="[Texto]"/>
      <dgm:spPr/>
      <dgm:t>
        <a:bodyPr/>
        <a:lstStyle/>
        <a:p>
          <a:r>
            <a:rPr lang="pt-BR" dirty="0"/>
            <a:t>LEVANTAMENTO DE PROJETOS</a:t>
          </a:r>
        </a:p>
      </dgm:t>
    </dgm:pt>
    <dgm:pt modelId="{BC16D668-2B61-504C-8492-4735065A4F78}" type="parTrans" cxnId="{D9347041-4C16-DC42-B4C8-1F7FBB36B37F}">
      <dgm:prSet/>
      <dgm:spPr/>
      <dgm:t>
        <a:bodyPr/>
        <a:lstStyle/>
        <a:p>
          <a:endParaRPr lang="pt-BR"/>
        </a:p>
      </dgm:t>
    </dgm:pt>
    <dgm:pt modelId="{486A1B60-FA2D-4C48-9BC0-BB58BF744C6A}" type="sibTrans" cxnId="{D9347041-4C16-DC42-B4C8-1F7FBB36B37F}">
      <dgm:prSet/>
      <dgm:spPr/>
      <dgm:t>
        <a:bodyPr/>
        <a:lstStyle/>
        <a:p>
          <a:endParaRPr lang="pt-BR"/>
        </a:p>
      </dgm:t>
    </dgm:pt>
    <dgm:pt modelId="{F30274E7-B597-EB4C-84FE-0A506EA1D703}">
      <dgm:prSet phldrT="[Texto]"/>
      <dgm:spPr/>
      <dgm:t>
        <a:bodyPr/>
        <a:lstStyle/>
        <a:p>
          <a:r>
            <a:rPr lang="pt-BR" dirty="0"/>
            <a:t>PRIORIZAÇÃO DE PROJETOS</a:t>
          </a:r>
        </a:p>
      </dgm:t>
    </dgm:pt>
    <dgm:pt modelId="{E8EFBCC1-384E-1841-ADE6-65C84F0B565D}" type="parTrans" cxnId="{2EAAF0AE-2BFD-B349-8EE6-2DBA4C58B857}">
      <dgm:prSet/>
      <dgm:spPr/>
      <dgm:t>
        <a:bodyPr/>
        <a:lstStyle/>
        <a:p>
          <a:endParaRPr lang="pt-BR"/>
        </a:p>
      </dgm:t>
    </dgm:pt>
    <dgm:pt modelId="{79FC4B61-F5E6-AE4C-A920-A113E909EF4B}" type="sibTrans" cxnId="{2EAAF0AE-2BFD-B349-8EE6-2DBA4C58B857}">
      <dgm:prSet/>
      <dgm:spPr/>
      <dgm:t>
        <a:bodyPr/>
        <a:lstStyle/>
        <a:p>
          <a:endParaRPr lang="pt-BR"/>
        </a:p>
      </dgm:t>
    </dgm:pt>
    <dgm:pt modelId="{EB015090-AF3E-0E43-804D-0296DB511B92}">
      <dgm:prSet phldrT="[Texto]"/>
      <dgm:spPr/>
      <dgm:t>
        <a:bodyPr/>
        <a:lstStyle/>
        <a:p>
          <a:r>
            <a:rPr lang="pt-BR" dirty="0"/>
            <a:t>APROVAÇÃO DA CARTEIRA DE PROJETOS</a:t>
          </a:r>
        </a:p>
      </dgm:t>
    </dgm:pt>
    <dgm:pt modelId="{5E6C8A7E-3F59-2B4D-87A6-38B284CA067D}" type="parTrans" cxnId="{A644CD11-B510-3A4A-8EC1-38EA9A11CCC4}">
      <dgm:prSet/>
      <dgm:spPr/>
      <dgm:t>
        <a:bodyPr/>
        <a:lstStyle/>
        <a:p>
          <a:endParaRPr lang="pt-BR"/>
        </a:p>
      </dgm:t>
    </dgm:pt>
    <dgm:pt modelId="{CB109832-9376-DD42-9D88-0FAC3F6516DB}" type="sibTrans" cxnId="{A644CD11-B510-3A4A-8EC1-38EA9A11CCC4}">
      <dgm:prSet/>
      <dgm:spPr/>
      <dgm:t>
        <a:bodyPr/>
        <a:lstStyle/>
        <a:p>
          <a:endParaRPr lang="pt-BR"/>
        </a:p>
      </dgm:t>
    </dgm:pt>
    <dgm:pt modelId="{2170ACAF-A20F-A447-BF82-367D40784EB0}">
      <dgm:prSet phldrT="[Texto]"/>
      <dgm:spPr/>
      <dgm:t>
        <a:bodyPr/>
        <a:lstStyle/>
        <a:p>
          <a:r>
            <a:rPr lang="pt-BR" dirty="0"/>
            <a:t>ELABORAÇÃO DO ORÇAMENTO</a:t>
          </a:r>
        </a:p>
      </dgm:t>
    </dgm:pt>
    <dgm:pt modelId="{135C3D7F-D132-BC4D-B9E2-3DCA03FE7608}" type="parTrans" cxnId="{E45908D7-2CF3-BC40-9E6A-903B9ECD2D21}">
      <dgm:prSet/>
      <dgm:spPr/>
      <dgm:t>
        <a:bodyPr/>
        <a:lstStyle/>
        <a:p>
          <a:endParaRPr lang="pt-BR"/>
        </a:p>
      </dgm:t>
    </dgm:pt>
    <dgm:pt modelId="{82787071-84AE-5644-B153-8EA8DE5AFC0A}" type="sibTrans" cxnId="{E45908D7-2CF3-BC40-9E6A-903B9ECD2D21}">
      <dgm:prSet/>
      <dgm:spPr/>
      <dgm:t>
        <a:bodyPr/>
        <a:lstStyle/>
        <a:p>
          <a:endParaRPr lang="pt-BR"/>
        </a:p>
      </dgm:t>
    </dgm:pt>
    <dgm:pt modelId="{C20C625A-BB78-9941-B46F-DA2F0F55E001}">
      <dgm:prSet phldrT="[Texto]"/>
      <dgm:spPr/>
      <dgm:t>
        <a:bodyPr/>
        <a:lstStyle/>
        <a:p>
          <a:r>
            <a:rPr lang="pt-BR" dirty="0"/>
            <a:t>APROVAÇÃO DO ORÇAMENTO</a:t>
          </a:r>
        </a:p>
      </dgm:t>
    </dgm:pt>
    <dgm:pt modelId="{44373C3A-58F4-9742-A910-8D77702B9B9D}" type="parTrans" cxnId="{166C4550-A5A4-2D45-BAAC-88EFEB02FE79}">
      <dgm:prSet/>
      <dgm:spPr/>
      <dgm:t>
        <a:bodyPr/>
        <a:lstStyle/>
        <a:p>
          <a:endParaRPr lang="pt-BR"/>
        </a:p>
      </dgm:t>
    </dgm:pt>
    <dgm:pt modelId="{62D7F6BD-6DA6-B44E-8B77-8858A5A1BED9}" type="sibTrans" cxnId="{166C4550-A5A4-2D45-BAAC-88EFEB02FE79}">
      <dgm:prSet/>
      <dgm:spPr/>
      <dgm:t>
        <a:bodyPr/>
        <a:lstStyle/>
        <a:p>
          <a:endParaRPr lang="pt-BR"/>
        </a:p>
      </dgm:t>
    </dgm:pt>
    <dgm:pt modelId="{26105CAB-BBE4-0F40-BB44-B5F1DBD7E21A}" type="pres">
      <dgm:prSet presAssocID="{CD2A6287-E17B-9745-AE15-11783D4654E8}" presName="Name0" presStyleCnt="0">
        <dgm:presLayoutVars>
          <dgm:dir/>
          <dgm:resizeHandles val="exact"/>
        </dgm:presLayoutVars>
      </dgm:prSet>
      <dgm:spPr/>
    </dgm:pt>
    <dgm:pt modelId="{A97CDB77-E932-2443-A9A2-031F2142094A}" type="pres">
      <dgm:prSet presAssocID="{9E3B6D7E-A043-A444-BF01-F6064BC821BC}" presName="node" presStyleLbl="node1" presStyleIdx="0" presStyleCnt="5">
        <dgm:presLayoutVars>
          <dgm:bulletEnabled val="1"/>
        </dgm:presLayoutVars>
      </dgm:prSet>
      <dgm:spPr/>
    </dgm:pt>
    <dgm:pt modelId="{EFE64A4B-FE03-C041-81AA-9AC611BC79C4}" type="pres">
      <dgm:prSet presAssocID="{486A1B60-FA2D-4C48-9BC0-BB58BF744C6A}" presName="sibTrans" presStyleLbl="sibTrans1D1" presStyleIdx="0" presStyleCnt="4"/>
      <dgm:spPr/>
    </dgm:pt>
    <dgm:pt modelId="{6E69D165-B1F2-1143-98D7-874FA9D95113}" type="pres">
      <dgm:prSet presAssocID="{486A1B60-FA2D-4C48-9BC0-BB58BF744C6A}" presName="connectorText" presStyleLbl="sibTrans1D1" presStyleIdx="0" presStyleCnt="4"/>
      <dgm:spPr/>
    </dgm:pt>
    <dgm:pt modelId="{BC5D427A-A09E-CC4A-99CA-2B216CFD0210}" type="pres">
      <dgm:prSet presAssocID="{F30274E7-B597-EB4C-84FE-0A506EA1D703}" presName="node" presStyleLbl="node1" presStyleIdx="1" presStyleCnt="5">
        <dgm:presLayoutVars>
          <dgm:bulletEnabled val="1"/>
        </dgm:presLayoutVars>
      </dgm:prSet>
      <dgm:spPr/>
    </dgm:pt>
    <dgm:pt modelId="{4832E59A-7AF7-7341-A8B1-67D665E22D59}" type="pres">
      <dgm:prSet presAssocID="{79FC4B61-F5E6-AE4C-A920-A113E909EF4B}" presName="sibTrans" presStyleLbl="sibTrans1D1" presStyleIdx="1" presStyleCnt="4"/>
      <dgm:spPr/>
    </dgm:pt>
    <dgm:pt modelId="{56A2D204-2D72-5047-920C-8C921CBECA14}" type="pres">
      <dgm:prSet presAssocID="{79FC4B61-F5E6-AE4C-A920-A113E909EF4B}" presName="connectorText" presStyleLbl="sibTrans1D1" presStyleIdx="1" presStyleCnt="4"/>
      <dgm:spPr/>
    </dgm:pt>
    <dgm:pt modelId="{9C125F16-18C3-6248-A8F5-D1DC6F5FE7E0}" type="pres">
      <dgm:prSet presAssocID="{EB015090-AF3E-0E43-804D-0296DB511B92}" presName="node" presStyleLbl="node1" presStyleIdx="2" presStyleCnt="5">
        <dgm:presLayoutVars>
          <dgm:bulletEnabled val="1"/>
        </dgm:presLayoutVars>
      </dgm:prSet>
      <dgm:spPr/>
    </dgm:pt>
    <dgm:pt modelId="{70D31FB7-3B09-5346-BCEF-704D59DA7E23}" type="pres">
      <dgm:prSet presAssocID="{CB109832-9376-DD42-9D88-0FAC3F6516DB}" presName="sibTrans" presStyleLbl="sibTrans1D1" presStyleIdx="2" presStyleCnt="4"/>
      <dgm:spPr/>
    </dgm:pt>
    <dgm:pt modelId="{86FC8A1C-CCFA-8D45-9C82-72B6251EF351}" type="pres">
      <dgm:prSet presAssocID="{CB109832-9376-DD42-9D88-0FAC3F6516DB}" presName="connectorText" presStyleLbl="sibTrans1D1" presStyleIdx="2" presStyleCnt="4"/>
      <dgm:spPr/>
    </dgm:pt>
    <dgm:pt modelId="{EF3AEB88-0D70-E54E-A8C8-116911F4B27C}" type="pres">
      <dgm:prSet presAssocID="{2170ACAF-A20F-A447-BF82-367D40784EB0}" presName="node" presStyleLbl="node1" presStyleIdx="3" presStyleCnt="5">
        <dgm:presLayoutVars>
          <dgm:bulletEnabled val="1"/>
        </dgm:presLayoutVars>
      </dgm:prSet>
      <dgm:spPr/>
    </dgm:pt>
    <dgm:pt modelId="{369C2840-402C-1044-A2D0-6A5FCB7B390F}" type="pres">
      <dgm:prSet presAssocID="{82787071-84AE-5644-B153-8EA8DE5AFC0A}" presName="sibTrans" presStyleLbl="sibTrans1D1" presStyleIdx="3" presStyleCnt="4"/>
      <dgm:spPr/>
    </dgm:pt>
    <dgm:pt modelId="{F60D5A60-AA50-8B49-BE4E-5CFC63F81F81}" type="pres">
      <dgm:prSet presAssocID="{82787071-84AE-5644-B153-8EA8DE5AFC0A}" presName="connectorText" presStyleLbl="sibTrans1D1" presStyleIdx="3" presStyleCnt="4"/>
      <dgm:spPr/>
    </dgm:pt>
    <dgm:pt modelId="{3DEBC6B6-EE30-0A41-A88D-68ABBCD24D79}" type="pres">
      <dgm:prSet presAssocID="{C20C625A-BB78-9941-B46F-DA2F0F55E001}" presName="node" presStyleLbl="node1" presStyleIdx="4" presStyleCnt="5">
        <dgm:presLayoutVars>
          <dgm:bulletEnabled val="1"/>
        </dgm:presLayoutVars>
      </dgm:prSet>
      <dgm:spPr/>
    </dgm:pt>
  </dgm:ptLst>
  <dgm:cxnLst>
    <dgm:cxn modelId="{E1049905-9C39-DE46-9881-A80A4FB93D3A}" type="presOf" srcId="{486A1B60-FA2D-4C48-9BC0-BB58BF744C6A}" destId="{EFE64A4B-FE03-C041-81AA-9AC611BC79C4}" srcOrd="0" destOrd="0" presId="urn:microsoft.com/office/officeart/2005/8/layout/bProcess3"/>
    <dgm:cxn modelId="{DDAAF906-BA75-0E4B-97F6-E50A95F82724}" type="presOf" srcId="{EB015090-AF3E-0E43-804D-0296DB511B92}" destId="{9C125F16-18C3-6248-A8F5-D1DC6F5FE7E0}" srcOrd="0" destOrd="0" presId="urn:microsoft.com/office/officeart/2005/8/layout/bProcess3"/>
    <dgm:cxn modelId="{A644CD11-B510-3A4A-8EC1-38EA9A11CCC4}" srcId="{CD2A6287-E17B-9745-AE15-11783D4654E8}" destId="{EB015090-AF3E-0E43-804D-0296DB511B92}" srcOrd="2" destOrd="0" parTransId="{5E6C8A7E-3F59-2B4D-87A6-38B284CA067D}" sibTransId="{CB109832-9376-DD42-9D88-0FAC3F6516DB}"/>
    <dgm:cxn modelId="{D9347041-4C16-DC42-B4C8-1F7FBB36B37F}" srcId="{CD2A6287-E17B-9745-AE15-11783D4654E8}" destId="{9E3B6D7E-A043-A444-BF01-F6064BC821BC}" srcOrd="0" destOrd="0" parTransId="{BC16D668-2B61-504C-8492-4735065A4F78}" sibTransId="{486A1B60-FA2D-4C48-9BC0-BB58BF744C6A}"/>
    <dgm:cxn modelId="{166C4550-A5A4-2D45-BAAC-88EFEB02FE79}" srcId="{CD2A6287-E17B-9745-AE15-11783D4654E8}" destId="{C20C625A-BB78-9941-B46F-DA2F0F55E001}" srcOrd="4" destOrd="0" parTransId="{44373C3A-58F4-9742-A910-8D77702B9B9D}" sibTransId="{62D7F6BD-6DA6-B44E-8B77-8858A5A1BED9}"/>
    <dgm:cxn modelId="{85F9B450-F98C-2941-B0E7-111D3371C40D}" type="presOf" srcId="{CB109832-9376-DD42-9D88-0FAC3F6516DB}" destId="{70D31FB7-3B09-5346-BCEF-704D59DA7E23}" srcOrd="0" destOrd="0" presId="urn:microsoft.com/office/officeart/2005/8/layout/bProcess3"/>
    <dgm:cxn modelId="{83CBE853-8EAA-6A42-AADA-C740AA79FB3D}" type="presOf" srcId="{CB109832-9376-DD42-9D88-0FAC3F6516DB}" destId="{86FC8A1C-CCFA-8D45-9C82-72B6251EF351}" srcOrd="1" destOrd="0" presId="urn:microsoft.com/office/officeart/2005/8/layout/bProcess3"/>
    <dgm:cxn modelId="{5DE8EF77-D2C6-7E48-9483-8A497ABC6FD4}" type="presOf" srcId="{9E3B6D7E-A043-A444-BF01-F6064BC821BC}" destId="{A97CDB77-E932-2443-A9A2-031F2142094A}" srcOrd="0" destOrd="0" presId="urn:microsoft.com/office/officeart/2005/8/layout/bProcess3"/>
    <dgm:cxn modelId="{93D94E83-182F-8B43-98C2-269D63FE38D1}" type="presOf" srcId="{486A1B60-FA2D-4C48-9BC0-BB58BF744C6A}" destId="{6E69D165-B1F2-1143-98D7-874FA9D95113}" srcOrd="1" destOrd="0" presId="urn:microsoft.com/office/officeart/2005/8/layout/bProcess3"/>
    <dgm:cxn modelId="{A7F20A8C-BB96-7E4D-B1A9-9E7FAC380AED}" type="presOf" srcId="{82787071-84AE-5644-B153-8EA8DE5AFC0A}" destId="{F60D5A60-AA50-8B49-BE4E-5CFC63F81F81}" srcOrd="1" destOrd="0" presId="urn:microsoft.com/office/officeart/2005/8/layout/bProcess3"/>
    <dgm:cxn modelId="{B77AB98C-6E6B-5540-8CD6-26283D6E9CA5}" type="presOf" srcId="{79FC4B61-F5E6-AE4C-A920-A113E909EF4B}" destId="{56A2D204-2D72-5047-920C-8C921CBECA14}" srcOrd="1" destOrd="0" presId="urn:microsoft.com/office/officeart/2005/8/layout/bProcess3"/>
    <dgm:cxn modelId="{2EAAF0AE-2BFD-B349-8EE6-2DBA4C58B857}" srcId="{CD2A6287-E17B-9745-AE15-11783D4654E8}" destId="{F30274E7-B597-EB4C-84FE-0A506EA1D703}" srcOrd="1" destOrd="0" parTransId="{E8EFBCC1-384E-1841-ADE6-65C84F0B565D}" sibTransId="{79FC4B61-F5E6-AE4C-A920-A113E909EF4B}"/>
    <dgm:cxn modelId="{C43ABBB9-3912-8848-9793-89609A943AF9}" type="presOf" srcId="{82787071-84AE-5644-B153-8EA8DE5AFC0A}" destId="{369C2840-402C-1044-A2D0-6A5FCB7B390F}" srcOrd="0" destOrd="0" presId="urn:microsoft.com/office/officeart/2005/8/layout/bProcess3"/>
    <dgm:cxn modelId="{469CE6D2-D13A-1640-853A-DCF75AC82B90}" type="presOf" srcId="{C20C625A-BB78-9941-B46F-DA2F0F55E001}" destId="{3DEBC6B6-EE30-0A41-A88D-68ABBCD24D79}" srcOrd="0" destOrd="0" presId="urn:microsoft.com/office/officeart/2005/8/layout/bProcess3"/>
    <dgm:cxn modelId="{7283C3D6-5513-1D4C-A721-85B1D56C1E91}" type="presOf" srcId="{CD2A6287-E17B-9745-AE15-11783D4654E8}" destId="{26105CAB-BBE4-0F40-BB44-B5F1DBD7E21A}" srcOrd="0" destOrd="0" presId="urn:microsoft.com/office/officeart/2005/8/layout/bProcess3"/>
    <dgm:cxn modelId="{E45908D7-2CF3-BC40-9E6A-903B9ECD2D21}" srcId="{CD2A6287-E17B-9745-AE15-11783D4654E8}" destId="{2170ACAF-A20F-A447-BF82-367D40784EB0}" srcOrd="3" destOrd="0" parTransId="{135C3D7F-D132-BC4D-B9E2-3DCA03FE7608}" sibTransId="{82787071-84AE-5644-B153-8EA8DE5AFC0A}"/>
    <dgm:cxn modelId="{ED7D56ED-B35D-5C40-9B92-84D94494C445}" type="presOf" srcId="{2170ACAF-A20F-A447-BF82-367D40784EB0}" destId="{EF3AEB88-0D70-E54E-A8C8-116911F4B27C}" srcOrd="0" destOrd="0" presId="urn:microsoft.com/office/officeart/2005/8/layout/bProcess3"/>
    <dgm:cxn modelId="{6FFE72ED-3163-DE40-B986-734C256A95F9}" type="presOf" srcId="{79FC4B61-F5E6-AE4C-A920-A113E909EF4B}" destId="{4832E59A-7AF7-7341-A8B1-67D665E22D59}" srcOrd="0" destOrd="0" presId="urn:microsoft.com/office/officeart/2005/8/layout/bProcess3"/>
    <dgm:cxn modelId="{2927BDFC-0297-0044-94D4-3CA0BC5F7564}" type="presOf" srcId="{F30274E7-B597-EB4C-84FE-0A506EA1D703}" destId="{BC5D427A-A09E-CC4A-99CA-2B216CFD0210}" srcOrd="0" destOrd="0" presId="urn:microsoft.com/office/officeart/2005/8/layout/bProcess3"/>
    <dgm:cxn modelId="{A11BDED3-3C06-1B46-A867-BFEA57316DE3}" type="presParOf" srcId="{26105CAB-BBE4-0F40-BB44-B5F1DBD7E21A}" destId="{A97CDB77-E932-2443-A9A2-031F2142094A}" srcOrd="0" destOrd="0" presId="urn:microsoft.com/office/officeart/2005/8/layout/bProcess3"/>
    <dgm:cxn modelId="{D900E4E6-6D7D-4F46-843A-E5154E633E21}" type="presParOf" srcId="{26105CAB-BBE4-0F40-BB44-B5F1DBD7E21A}" destId="{EFE64A4B-FE03-C041-81AA-9AC611BC79C4}" srcOrd="1" destOrd="0" presId="urn:microsoft.com/office/officeart/2005/8/layout/bProcess3"/>
    <dgm:cxn modelId="{72604C03-B22B-C348-8871-3D5D7B04440E}" type="presParOf" srcId="{EFE64A4B-FE03-C041-81AA-9AC611BC79C4}" destId="{6E69D165-B1F2-1143-98D7-874FA9D95113}" srcOrd="0" destOrd="0" presId="urn:microsoft.com/office/officeart/2005/8/layout/bProcess3"/>
    <dgm:cxn modelId="{7BE64632-07AC-6140-9192-FCCB5545C79E}" type="presParOf" srcId="{26105CAB-BBE4-0F40-BB44-B5F1DBD7E21A}" destId="{BC5D427A-A09E-CC4A-99CA-2B216CFD0210}" srcOrd="2" destOrd="0" presId="urn:microsoft.com/office/officeart/2005/8/layout/bProcess3"/>
    <dgm:cxn modelId="{79A8421B-C9C9-CC4C-9240-DDD912463B8E}" type="presParOf" srcId="{26105CAB-BBE4-0F40-BB44-B5F1DBD7E21A}" destId="{4832E59A-7AF7-7341-A8B1-67D665E22D59}" srcOrd="3" destOrd="0" presId="urn:microsoft.com/office/officeart/2005/8/layout/bProcess3"/>
    <dgm:cxn modelId="{292C4942-0411-C546-BA3D-E3997A95A42C}" type="presParOf" srcId="{4832E59A-7AF7-7341-A8B1-67D665E22D59}" destId="{56A2D204-2D72-5047-920C-8C921CBECA14}" srcOrd="0" destOrd="0" presId="urn:microsoft.com/office/officeart/2005/8/layout/bProcess3"/>
    <dgm:cxn modelId="{436AB3EA-2548-B34E-BE7B-C0BDBCF4D64F}" type="presParOf" srcId="{26105CAB-BBE4-0F40-BB44-B5F1DBD7E21A}" destId="{9C125F16-18C3-6248-A8F5-D1DC6F5FE7E0}" srcOrd="4" destOrd="0" presId="urn:microsoft.com/office/officeart/2005/8/layout/bProcess3"/>
    <dgm:cxn modelId="{FDC671C7-FFB5-C641-A524-151A80ACD53C}" type="presParOf" srcId="{26105CAB-BBE4-0F40-BB44-B5F1DBD7E21A}" destId="{70D31FB7-3B09-5346-BCEF-704D59DA7E23}" srcOrd="5" destOrd="0" presId="urn:microsoft.com/office/officeart/2005/8/layout/bProcess3"/>
    <dgm:cxn modelId="{12368269-2D6A-1F48-95CD-2862BCC58754}" type="presParOf" srcId="{70D31FB7-3B09-5346-BCEF-704D59DA7E23}" destId="{86FC8A1C-CCFA-8D45-9C82-72B6251EF351}" srcOrd="0" destOrd="0" presId="urn:microsoft.com/office/officeart/2005/8/layout/bProcess3"/>
    <dgm:cxn modelId="{CDFD887A-B999-904C-AB6C-35F827FE29B7}" type="presParOf" srcId="{26105CAB-BBE4-0F40-BB44-B5F1DBD7E21A}" destId="{EF3AEB88-0D70-E54E-A8C8-116911F4B27C}" srcOrd="6" destOrd="0" presId="urn:microsoft.com/office/officeart/2005/8/layout/bProcess3"/>
    <dgm:cxn modelId="{A0006A9A-5BD2-0341-99AF-B4F069E0F799}" type="presParOf" srcId="{26105CAB-BBE4-0F40-BB44-B5F1DBD7E21A}" destId="{369C2840-402C-1044-A2D0-6A5FCB7B390F}" srcOrd="7" destOrd="0" presId="urn:microsoft.com/office/officeart/2005/8/layout/bProcess3"/>
    <dgm:cxn modelId="{CAE9088C-6759-ED4B-9553-86EE869E1BC8}" type="presParOf" srcId="{369C2840-402C-1044-A2D0-6A5FCB7B390F}" destId="{F60D5A60-AA50-8B49-BE4E-5CFC63F81F81}" srcOrd="0" destOrd="0" presId="urn:microsoft.com/office/officeart/2005/8/layout/bProcess3"/>
    <dgm:cxn modelId="{F375D5EE-99D6-1F44-BBCB-6E81C3F5A2F0}" type="presParOf" srcId="{26105CAB-BBE4-0F40-BB44-B5F1DBD7E21A}" destId="{3DEBC6B6-EE30-0A41-A88D-68ABBCD24D79}" srcOrd="8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CD2A6287-E17B-9745-AE15-11783D4654E8}" type="doc">
      <dgm:prSet loTypeId="urn:microsoft.com/office/officeart/2005/8/layout/bProcess3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9E3B6D7E-A043-A444-BF01-F6064BC821BC}">
      <dgm:prSet phldrT="[Texto]"/>
      <dgm:spPr/>
      <dgm:t>
        <a:bodyPr/>
        <a:lstStyle/>
        <a:p>
          <a:r>
            <a:rPr lang="pt-BR" dirty="0"/>
            <a:t>COMUNICAÇÃO À GESTÃO FINANCEIRA</a:t>
          </a:r>
        </a:p>
      </dgm:t>
    </dgm:pt>
    <dgm:pt modelId="{BC16D668-2B61-504C-8492-4735065A4F78}" type="parTrans" cxnId="{D9347041-4C16-DC42-B4C8-1F7FBB36B37F}">
      <dgm:prSet/>
      <dgm:spPr/>
      <dgm:t>
        <a:bodyPr/>
        <a:lstStyle/>
        <a:p>
          <a:endParaRPr lang="pt-BR"/>
        </a:p>
      </dgm:t>
    </dgm:pt>
    <dgm:pt modelId="{486A1B60-FA2D-4C48-9BC0-BB58BF744C6A}" type="sibTrans" cxnId="{D9347041-4C16-DC42-B4C8-1F7FBB36B37F}">
      <dgm:prSet/>
      <dgm:spPr/>
      <dgm:t>
        <a:bodyPr/>
        <a:lstStyle/>
        <a:p>
          <a:endParaRPr lang="pt-BR"/>
        </a:p>
      </dgm:t>
    </dgm:pt>
    <dgm:pt modelId="{F30274E7-B597-EB4C-84FE-0A506EA1D703}">
      <dgm:prSet phldrT="[Texto]"/>
      <dgm:spPr/>
      <dgm:t>
        <a:bodyPr/>
        <a:lstStyle/>
        <a:p>
          <a:r>
            <a:rPr lang="pt-BR" dirty="0"/>
            <a:t>PLANO DE EXECUÇÃO ORÇAMENTÁRIA</a:t>
          </a:r>
        </a:p>
      </dgm:t>
    </dgm:pt>
    <dgm:pt modelId="{E8EFBCC1-384E-1841-ADE6-65C84F0B565D}" type="parTrans" cxnId="{2EAAF0AE-2BFD-B349-8EE6-2DBA4C58B857}">
      <dgm:prSet/>
      <dgm:spPr/>
      <dgm:t>
        <a:bodyPr/>
        <a:lstStyle/>
        <a:p>
          <a:endParaRPr lang="pt-BR"/>
        </a:p>
      </dgm:t>
    </dgm:pt>
    <dgm:pt modelId="{79FC4B61-F5E6-AE4C-A920-A113E909EF4B}" type="sibTrans" cxnId="{2EAAF0AE-2BFD-B349-8EE6-2DBA4C58B857}">
      <dgm:prSet/>
      <dgm:spPr/>
      <dgm:t>
        <a:bodyPr/>
        <a:lstStyle/>
        <a:p>
          <a:endParaRPr lang="pt-BR"/>
        </a:p>
      </dgm:t>
    </dgm:pt>
    <dgm:pt modelId="{EB015090-AF3E-0E43-804D-0296DB511B92}">
      <dgm:prSet phldrT="[Texto]"/>
      <dgm:spPr/>
      <dgm:t>
        <a:bodyPr/>
        <a:lstStyle/>
        <a:p>
          <a:r>
            <a:rPr lang="pt-BR" dirty="0"/>
            <a:t>COMUNICAÇÃO À GESTÃO DE PROJETOS</a:t>
          </a:r>
        </a:p>
      </dgm:t>
    </dgm:pt>
    <dgm:pt modelId="{5E6C8A7E-3F59-2B4D-87A6-38B284CA067D}" type="parTrans" cxnId="{A644CD11-B510-3A4A-8EC1-38EA9A11CCC4}">
      <dgm:prSet/>
      <dgm:spPr/>
      <dgm:t>
        <a:bodyPr/>
        <a:lstStyle/>
        <a:p>
          <a:endParaRPr lang="pt-BR"/>
        </a:p>
      </dgm:t>
    </dgm:pt>
    <dgm:pt modelId="{CB109832-9376-DD42-9D88-0FAC3F6516DB}" type="sibTrans" cxnId="{A644CD11-B510-3A4A-8EC1-38EA9A11CCC4}">
      <dgm:prSet/>
      <dgm:spPr/>
      <dgm:t>
        <a:bodyPr/>
        <a:lstStyle/>
        <a:p>
          <a:endParaRPr lang="pt-BR"/>
        </a:p>
      </dgm:t>
    </dgm:pt>
    <dgm:pt modelId="{2170ACAF-A20F-A447-BF82-367D40784EB0}">
      <dgm:prSet phldrT="[Texto]"/>
      <dgm:spPr/>
      <dgm:t>
        <a:bodyPr/>
        <a:lstStyle/>
        <a:p>
          <a:r>
            <a:rPr lang="pt-BR" dirty="0"/>
            <a:t>PLANO</a:t>
          </a:r>
          <a:r>
            <a:rPr lang="pt-BR" baseline="0" dirty="0"/>
            <a:t> DE EXECUÇÃO DE PROJETOS</a:t>
          </a:r>
          <a:endParaRPr lang="pt-BR" dirty="0"/>
        </a:p>
      </dgm:t>
    </dgm:pt>
    <dgm:pt modelId="{135C3D7F-D132-BC4D-B9E2-3DCA03FE7608}" type="parTrans" cxnId="{E45908D7-2CF3-BC40-9E6A-903B9ECD2D21}">
      <dgm:prSet/>
      <dgm:spPr/>
      <dgm:t>
        <a:bodyPr/>
        <a:lstStyle/>
        <a:p>
          <a:endParaRPr lang="pt-BR"/>
        </a:p>
      </dgm:t>
    </dgm:pt>
    <dgm:pt modelId="{82787071-84AE-5644-B153-8EA8DE5AFC0A}" type="sibTrans" cxnId="{E45908D7-2CF3-BC40-9E6A-903B9ECD2D21}">
      <dgm:prSet/>
      <dgm:spPr/>
      <dgm:t>
        <a:bodyPr/>
        <a:lstStyle/>
        <a:p>
          <a:endParaRPr lang="pt-BR"/>
        </a:p>
      </dgm:t>
    </dgm:pt>
    <dgm:pt modelId="{C20C625A-BB78-9941-B46F-DA2F0F55E001}">
      <dgm:prSet phldrT="[Texto]"/>
      <dgm:spPr/>
      <dgm:t>
        <a:bodyPr/>
        <a:lstStyle/>
        <a:p>
          <a:r>
            <a:rPr lang="pt-BR" dirty="0"/>
            <a:t>APROVAÇÃO DO PEO E PEP</a:t>
          </a:r>
        </a:p>
      </dgm:t>
    </dgm:pt>
    <dgm:pt modelId="{44373C3A-58F4-9742-A910-8D77702B9B9D}" type="parTrans" cxnId="{166C4550-A5A4-2D45-BAAC-88EFEB02FE79}">
      <dgm:prSet/>
      <dgm:spPr/>
      <dgm:t>
        <a:bodyPr/>
        <a:lstStyle/>
        <a:p>
          <a:endParaRPr lang="pt-BR"/>
        </a:p>
      </dgm:t>
    </dgm:pt>
    <dgm:pt modelId="{62D7F6BD-6DA6-B44E-8B77-8858A5A1BED9}" type="sibTrans" cxnId="{166C4550-A5A4-2D45-BAAC-88EFEB02FE79}">
      <dgm:prSet/>
      <dgm:spPr/>
      <dgm:t>
        <a:bodyPr/>
        <a:lstStyle/>
        <a:p>
          <a:endParaRPr lang="pt-BR"/>
        </a:p>
      </dgm:t>
    </dgm:pt>
    <dgm:pt modelId="{E747601D-DA96-E74F-80CA-0949F77D7545}">
      <dgm:prSet phldrT="[Texto]"/>
      <dgm:spPr/>
      <dgm:t>
        <a:bodyPr/>
        <a:lstStyle/>
        <a:p>
          <a:r>
            <a:rPr lang="pt-BR" dirty="0"/>
            <a:t>DIRETRIZES EXECUTIVA E DE EXPANSÃO</a:t>
          </a:r>
        </a:p>
      </dgm:t>
    </dgm:pt>
    <dgm:pt modelId="{BC72E122-29B7-774D-A223-4A9CDD75FF10}" type="parTrans" cxnId="{77C659CF-4255-B24E-BA82-0F3B673939DB}">
      <dgm:prSet/>
      <dgm:spPr/>
      <dgm:t>
        <a:bodyPr/>
        <a:lstStyle/>
        <a:p>
          <a:endParaRPr lang="pt-BR"/>
        </a:p>
      </dgm:t>
    </dgm:pt>
    <dgm:pt modelId="{C40E2974-8597-2444-8DED-AF2108888625}" type="sibTrans" cxnId="{77C659CF-4255-B24E-BA82-0F3B673939DB}">
      <dgm:prSet/>
      <dgm:spPr/>
      <dgm:t>
        <a:bodyPr/>
        <a:lstStyle/>
        <a:p>
          <a:endParaRPr lang="pt-BR"/>
        </a:p>
      </dgm:t>
    </dgm:pt>
    <dgm:pt modelId="{26105CAB-BBE4-0F40-BB44-B5F1DBD7E21A}" type="pres">
      <dgm:prSet presAssocID="{CD2A6287-E17B-9745-AE15-11783D4654E8}" presName="Name0" presStyleCnt="0">
        <dgm:presLayoutVars>
          <dgm:dir/>
          <dgm:resizeHandles val="exact"/>
        </dgm:presLayoutVars>
      </dgm:prSet>
      <dgm:spPr/>
    </dgm:pt>
    <dgm:pt modelId="{A97CDB77-E932-2443-A9A2-031F2142094A}" type="pres">
      <dgm:prSet presAssocID="{9E3B6D7E-A043-A444-BF01-F6064BC821BC}" presName="node" presStyleLbl="node1" presStyleIdx="0" presStyleCnt="6">
        <dgm:presLayoutVars>
          <dgm:bulletEnabled val="1"/>
        </dgm:presLayoutVars>
      </dgm:prSet>
      <dgm:spPr/>
    </dgm:pt>
    <dgm:pt modelId="{EFE64A4B-FE03-C041-81AA-9AC611BC79C4}" type="pres">
      <dgm:prSet presAssocID="{486A1B60-FA2D-4C48-9BC0-BB58BF744C6A}" presName="sibTrans" presStyleLbl="sibTrans1D1" presStyleIdx="0" presStyleCnt="5"/>
      <dgm:spPr/>
    </dgm:pt>
    <dgm:pt modelId="{6E69D165-B1F2-1143-98D7-874FA9D95113}" type="pres">
      <dgm:prSet presAssocID="{486A1B60-FA2D-4C48-9BC0-BB58BF744C6A}" presName="connectorText" presStyleLbl="sibTrans1D1" presStyleIdx="0" presStyleCnt="5"/>
      <dgm:spPr/>
    </dgm:pt>
    <dgm:pt modelId="{BC5D427A-A09E-CC4A-99CA-2B216CFD0210}" type="pres">
      <dgm:prSet presAssocID="{F30274E7-B597-EB4C-84FE-0A506EA1D703}" presName="node" presStyleLbl="node1" presStyleIdx="1" presStyleCnt="6">
        <dgm:presLayoutVars>
          <dgm:bulletEnabled val="1"/>
        </dgm:presLayoutVars>
      </dgm:prSet>
      <dgm:spPr/>
    </dgm:pt>
    <dgm:pt modelId="{4832E59A-7AF7-7341-A8B1-67D665E22D59}" type="pres">
      <dgm:prSet presAssocID="{79FC4B61-F5E6-AE4C-A920-A113E909EF4B}" presName="sibTrans" presStyleLbl="sibTrans1D1" presStyleIdx="1" presStyleCnt="5"/>
      <dgm:spPr/>
    </dgm:pt>
    <dgm:pt modelId="{56A2D204-2D72-5047-920C-8C921CBECA14}" type="pres">
      <dgm:prSet presAssocID="{79FC4B61-F5E6-AE4C-A920-A113E909EF4B}" presName="connectorText" presStyleLbl="sibTrans1D1" presStyleIdx="1" presStyleCnt="5"/>
      <dgm:spPr/>
    </dgm:pt>
    <dgm:pt modelId="{9C125F16-18C3-6248-A8F5-D1DC6F5FE7E0}" type="pres">
      <dgm:prSet presAssocID="{EB015090-AF3E-0E43-804D-0296DB511B92}" presName="node" presStyleLbl="node1" presStyleIdx="2" presStyleCnt="6">
        <dgm:presLayoutVars>
          <dgm:bulletEnabled val="1"/>
        </dgm:presLayoutVars>
      </dgm:prSet>
      <dgm:spPr/>
    </dgm:pt>
    <dgm:pt modelId="{70D31FB7-3B09-5346-BCEF-704D59DA7E23}" type="pres">
      <dgm:prSet presAssocID="{CB109832-9376-DD42-9D88-0FAC3F6516DB}" presName="sibTrans" presStyleLbl="sibTrans1D1" presStyleIdx="2" presStyleCnt="5"/>
      <dgm:spPr/>
    </dgm:pt>
    <dgm:pt modelId="{86FC8A1C-CCFA-8D45-9C82-72B6251EF351}" type="pres">
      <dgm:prSet presAssocID="{CB109832-9376-DD42-9D88-0FAC3F6516DB}" presName="connectorText" presStyleLbl="sibTrans1D1" presStyleIdx="2" presStyleCnt="5"/>
      <dgm:spPr/>
    </dgm:pt>
    <dgm:pt modelId="{EF3AEB88-0D70-E54E-A8C8-116911F4B27C}" type="pres">
      <dgm:prSet presAssocID="{2170ACAF-A20F-A447-BF82-367D40784EB0}" presName="node" presStyleLbl="node1" presStyleIdx="3" presStyleCnt="6">
        <dgm:presLayoutVars>
          <dgm:bulletEnabled val="1"/>
        </dgm:presLayoutVars>
      </dgm:prSet>
      <dgm:spPr/>
    </dgm:pt>
    <dgm:pt modelId="{369C2840-402C-1044-A2D0-6A5FCB7B390F}" type="pres">
      <dgm:prSet presAssocID="{82787071-84AE-5644-B153-8EA8DE5AFC0A}" presName="sibTrans" presStyleLbl="sibTrans1D1" presStyleIdx="3" presStyleCnt="5"/>
      <dgm:spPr/>
    </dgm:pt>
    <dgm:pt modelId="{F60D5A60-AA50-8B49-BE4E-5CFC63F81F81}" type="pres">
      <dgm:prSet presAssocID="{82787071-84AE-5644-B153-8EA8DE5AFC0A}" presName="connectorText" presStyleLbl="sibTrans1D1" presStyleIdx="3" presStyleCnt="5"/>
      <dgm:spPr/>
    </dgm:pt>
    <dgm:pt modelId="{3DEBC6B6-EE30-0A41-A88D-68ABBCD24D79}" type="pres">
      <dgm:prSet presAssocID="{C20C625A-BB78-9941-B46F-DA2F0F55E001}" presName="node" presStyleLbl="node1" presStyleIdx="4" presStyleCnt="6">
        <dgm:presLayoutVars>
          <dgm:bulletEnabled val="1"/>
        </dgm:presLayoutVars>
      </dgm:prSet>
      <dgm:spPr/>
    </dgm:pt>
    <dgm:pt modelId="{C78550EA-D860-9E47-BEAE-75B6B1D87A3A}" type="pres">
      <dgm:prSet presAssocID="{62D7F6BD-6DA6-B44E-8B77-8858A5A1BED9}" presName="sibTrans" presStyleLbl="sibTrans1D1" presStyleIdx="4" presStyleCnt="5"/>
      <dgm:spPr/>
    </dgm:pt>
    <dgm:pt modelId="{07BAEFFC-334E-A14A-8133-AAB553DC8DDD}" type="pres">
      <dgm:prSet presAssocID="{62D7F6BD-6DA6-B44E-8B77-8858A5A1BED9}" presName="connectorText" presStyleLbl="sibTrans1D1" presStyleIdx="4" presStyleCnt="5"/>
      <dgm:spPr/>
    </dgm:pt>
    <dgm:pt modelId="{A7B4D16D-F7A4-D846-8FA4-4FBD4383A760}" type="pres">
      <dgm:prSet presAssocID="{E747601D-DA96-E74F-80CA-0949F77D7545}" presName="node" presStyleLbl="node1" presStyleIdx="5" presStyleCnt="6">
        <dgm:presLayoutVars>
          <dgm:bulletEnabled val="1"/>
        </dgm:presLayoutVars>
      </dgm:prSet>
      <dgm:spPr/>
    </dgm:pt>
  </dgm:ptLst>
  <dgm:cxnLst>
    <dgm:cxn modelId="{E1049905-9C39-DE46-9881-A80A4FB93D3A}" type="presOf" srcId="{486A1B60-FA2D-4C48-9BC0-BB58BF744C6A}" destId="{EFE64A4B-FE03-C041-81AA-9AC611BC79C4}" srcOrd="0" destOrd="0" presId="urn:microsoft.com/office/officeart/2005/8/layout/bProcess3"/>
    <dgm:cxn modelId="{DDAAF906-BA75-0E4B-97F6-E50A95F82724}" type="presOf" srcId="{EB015090-AF3E-0E43-804D-0296DB511B92}" destId="{9C125F16-18C3-6248-A8F5-D1DC6F5FE7E0}" srcOrd="0" destOrd="0" presId="urn:microsoft.com/office/officeart/2005/8/layout/bProcess3"/>
    <dgm:cxn modelId="{C3C90D11-2C64-CA43-A728-AF0EA45F6216}" type="presOf" srcId="{62D7F6BD-6DA6-B44E-8B77-8858A5A1BED9}" destId="{07BAEFFC-334E-A14A-8133-AAB553DC8DDD}" srcOrd="1" destOrd="0" presId="urn:microsoft.com/office/officeart/2005/8/layout/bProcess3"/>
    <dgm:cxn modelId="{A644CD11-B510-3A4A-8EC1-38EA9A11CCC4}" srcId="{CD2A6287-E17B-9745-AE15-11783D4654E8}" destId="{EB015090-AF3E-0E43-804D-0296DB511B92}" srcOrd="2" destOrd="0" parTransId="{5E6C8A7E-3F59-2B4D-87A6-38B284CA067D}" sibTransId="{CB109832-9376-DD42-9D88-0FAC3F6516DB}"/>
    <dgm:cxn modelId="{F73D2E36-A2C7-1543-A2C5-859796A8C67B}" type="presOf" srcId="{E747601D-DA96-E74F-80CA-0949F77D7545}" destId="{A7B4D16D-F7A4-D846-8FA4-4FBD4383A760}" srcOrd="0" destOrd="0" presId="urn:microsoft.com/office/officeart/2005/8/layout/bProcess3"/>
    <dgm:cxn modelId="{D9347041-4C16-DC42-B4C8-1F7FBB36B37F}" srcId="{CD2A6287-E17B-9745-AE15-11783D4654E8}" destId="{9E3B6D7E-A043-A444-BF01-F6064BC821BC}" srcOrd="0" destOrd="0" parTransId="{BC16D668-2B61-504C-8492-4735065A4F78}" sibTransId="{486A1B60-FA2D-4C48-9BC0-BB58BF744C6A}"/>
    <dgm:cxn modelId="{166C4550-A5A4-2D45-BAAC-88EFEB02FE79}" srcId="{CD2A6287-E17B-9745-AE15-11783D4654E8}" destId="{C20C625A-BB78-9941-B46F-DA2F0F55E001}" srcOrd="4" destOrd="0" parTransId="{44373C3A-58F4-9742-A910-8D77702B9B9D}" sibTransId="{62D7F6BD-6DA6-B44E-8B77-8858A5A1BED9}"/>
    <dgm:cxn modelId="{85F9B450-F98C-2941-B0E7-111D3371C40D}" type="presOf" srcId="{CB109832-9376-DD42-9D88-0FAC3F6516DB}" destId="{70D31FB7-3B09-5346-BCEF-704D59DA7E23}" srcOrd="0" destOrd="0" presId="urn:microsoft.com/office/officeart/2005/8/layout/bProcess3"/>
    <dgm:cxn modelId="{83CBE853-8EAA-6A42-AADA-C740AA79FB3D}" type="presOf" srcId="{CB109832-9376-DD42-9D88-0FAC3F6516DB}" destId="{86FC8A1C-CCFA-8D45-9C82-72B6251EF351}" srcOrd="1" destOrd="0" presId="urn:microsoft.com/office/officeart/2005/8/layout/bProcess3"/>
    <dgm:cxn modelId="{5DE8EF77-D2C6-7E48-9483-8A497ABC6FD4}" type="presOf" srcId="{9E3B6D7E-A043-A444-BF01-F6064BC821BC}" destId="{A97CDB77-E932-2443-A9A2-031F2142094A}" srcOrd="0" destOrd="0" presId="urn:microsoft.com/office/officeart/2005/8/layout/bProcess3"/>
    <dgm:cxn modelId="{BB13E07F-609D-7C42-9399-03396017D4AB}" type="presOf" srcId="{62D7F6BD-6DA6-B44E-8B77-8858A5A1BED9}" destId="{C78550EA-D860-9E47-BEAE-75B6B1D87A3A}" srcOrd="0" destOrd="0" presId="urn:microsoft.com/office/officeart/2005/8/layout/bProcess3"/>
    <dgm:cxn modelId="{93D94E83-182F-8B43-98C2-269D63FE38D1}" type="presOf" srcId="{486A1B60-FA2D-4C48-9BC0-BB58BF744C6A}" destId="{6E69D165-B1F2-1143-98D7-874FA9D95113}" srcOrd="1" destOrd="0" presId="urn:microsoft.com/office/officeart/2005/8/layout/bProcess3"/>
    <dgm:cxn modelId="{A7F20A8C-BB96-7E4D-B1A9-9E7FAC380AED}" type="presOf" srcId="{82787071-84AE-5644-B153-8EA8DE5AFC0A}" destId="{F60D5A60-AA50-8B49-BE4E-5CFC63F81F81}" srcOrd="1" destOrd="0" presId="urn:microsoft.com/office/officeart/2005/8/layout/bProcess3"/>
    <dgm:cxn modelId="{B77AB98C-6E6B-5540-8CD6-26283D6E9CA5}" type="presOf" srcId="{79FC4B61-F5E6-AE4C-A920-A113E909EF4B}" destId="{56A2D204-2D72-5047-920C-8C921CBECA14}" srcOrd="1" destOrd="0" presId="urn:microsoft.com/office/officeart/2005/8/layout/bProcess3"/>
    <dgm:cxn modelId="{2EAAF0AE-2BFD-B349-8EE6-2DBA4C58B857}" srcId="{CD2A6287-E17B-9745-AE15-11783D4654E8}" destId="{F30274E7-B597-EB4C-84FE-0A506EA1D703}" srcOrd="1" destOrd="0" parTransId="{E8EFBCC1-384E-1841-ADE6-65C84F0B565D}" sibTransId="{79FC4B61-F5E6-AE4C-A920-A113E909EF4B}"/>
    <dgm:cxn modelId="{C43ABBB9-3912-8848-9793-89609A943AF9}" type="presOf" srcId="{82787071-84AE-5644-B153-8EA8DE5AFC0A}" destId="{369C2840-402C-1044-A2D0-6A5FCB7B390F}" srcOrd="0" destOrd="0" presId="urn:microsoft.com/office/officeart/2005/8/layout/bProcess3"/>
    <dgm:cxn modelId="{77C659CF-4255-B24E-BA82-0F3B673939DB}" srcId="{CD2A6287-E17B-9745-AE15-11783D4654E8}" destId="{E747601D-DA96-E74F-80CA-0949F77D7545}" srcOrd="5" destOrd="0" parTransId="{BC72E122-29B7-774D-A223-4A9CDD75FF10}" sibTransId="{C40E2974-8597-2444-8DED-AF2108888625}"/>
    <dgm:cxn modelId="{469CE6D2-D13A-1640-853A-DCF75AC82B90}" type="presOf" srcId="{C20C625A-BB78-9941-B46F-DA2F0F55E001}" destId="{3DEBC6B6-EE30-0A41-A88D-68ABBCD24D79}" srcOrd="0" destOrd="0" presId="urn:microsoft.com/office/officeart/2005/8/layout/bProcess3"/>
    <dgm:cxn modelId="{7283C3D6-5513-1D4C-A721-85B1D56C1E91}" type="presOf" srcId="{CD2A6287-E17B-9745-AE15-11783D4654E8}" destId="{26105CAB-BBE4-0F40-BB44-B5F1DBD7E21A}" srcOrd="0" destOrd="0" presId="urn:microsoft.com/office/officeart/2005/8/layout/bProcess3"/>
    <dgm:cxn modelId="{E45908D7-2CF3-BC40-9E6A-903B9ECD2D21}" srcId="{CD2A6287-E17B-9745-AE15-11783D4654E8}" destId="{2170ACAF-A20F-A447-BF82-367D40784EB0}" srcOrd="3" destOrd="0" parTransId="{135C3D7F-D132-BC4D-B9E2-3DCA03FE7608}" sibTransId="{82787071-84AE-5644-B153-8EA8DE5AFC0A}"/>
    <dgm:cxn modelId="{ED7D56ED-B35D-5C40-9B92-84D94494C445}" type="presOf" srcId="{2170ACAF-A20F-A447-BF82-367D40784EB0}" destId="{EF3AEB88-0D70-E54E-A8C8-116911F4B27C}" srcOrd="0" destOrd="0" presId="urn:microsoft.com/office/officeart/2005/8/layout/bProcess3"/>
    <dgm:cxn modelId="{6FFE72ED-3163-DE40-B986-734C256A95F9}" type="presOf" srcId="{79FC4B61-F5E6-AE4C-A920-A113E909EF4B}" destId="{4832E59A-7AF7-7341-A8B1-67D665E22D59}" srcOrd="0" destOrd="0" presId="urn:microsoft.com/office/officeart/2005/8/layout/bProcess3"/>
    <dgm:cxn modelId="{2927BDFC-0297-0044-94D4-3CA0BC5F7564}" type="presOf" srcId="{F30274E7-B597-EB4C-84FE-0A506EA1D703}" destId="{BC5D427A-A09E-CC4A-99CA-2B216CFD0210}" srcOrd="0" destOrd="0" presId="urn:microsoft.com/office/officeart/2005/8/layout/bProcess3"/>
    <dgm:cxn modelId="{A11BDED3-3C06-1B46-A867-BFEA57316DE3}" type="presParOf" srcId="{26105CAB-BBE4-0F40-BB44-B5F1DBD7E21A}" destId="{A97CDB77-E932-2443-A9A2-031F2142094A}" srcOrd="0" destOrd="0" presId="urn:microsoft.com/office/officeart/2005/8/layout/bProcess3"/>
    <dgm:cxn modelId="{D900E4E6-6D7D-4F46-843A-E5154E633E21}" type="presParOf" srcId="{26105CAB-BBE4-0F40-BB44-B5F1DBD7E21A}" destId="{EFE64A4B-FE03-C041-81AA-9AC611BC79C4}" srcOrd="1" destOrd="0" presId="urn:microsoft.com/office/officeart/2005/8/layout/bProcess3"/>
    <dgm:cxn modelId="{72604C03-B22B-C348-8871-3D5D7B04440E}" type="presParOf" srcId="{EFE64A4B-FE03-C041-81AA-9AC611BC79C4}" destId="{6E69D165-B1F2-1143-98D7-874FA9D95113}" srcOrd="0" destOrd="0" presId="urn:microsoft.com/office/officeart/2005/8/layout/bProcess3"/>
    <dgm:cxn modelId="{7BE64632-07AC-6140-9192-FCCB5545C79E}" type="presParOf" srcId="{26105CAB-BBE4-0F40-BB44-B5F1DBD7E21A}" destId="{BC5D427A-A09E-CC4A-99CA-2B216CFD0210}" srcOrd="2" destOrd="0" presId="urn:microsoft.com/office/officeart/2005/8/layout/bProcess3"/>
    <dgm:cxn modelId="{79A8421B-C9C9-CC4C-9240-DDD912463B8E}" type="presParOf" srcId="{26105CAB-BBE4-0F40-BB44-B5F1DBD7E21A}" destId="{4832E59A-7AF7-7341-A8B1-67D665E22D59}" srcOrd="3" destOrd="0" presId="urn:microsoft.com/office/officeart/2005/8/layout/bProcess3"/>
    <dgm:cxn modelId="{292C4942-0411-C546-BA3D-E3997A95A42C}" type="presParOf" srcId="{4832E59A-7AF7-7341-A8B1-67D665E22D59}" destId="{56A2D204-2D72-5047-920C-8C921CBECA14}" srcOrd="0" destOrd="0" presId="urn:microsoft.com/office/officeart/2005/8/layout/bProcess3"/>
    <dgm:cxn modelId="{436AB3EA-2548-B34E-BE7B-C0BDBCF4D64F}" type="presParOf" srcId="{26105CAB-BBE4-0F40-BB44-B5F1DBD7E21A}" destId="{9C125F16-18C3-6248-A8F5-D1DC6F5FE7E0}" srcOrd="4" destOrd="0" presId="urn:microsoft.com/office/officeart/2005/8/layout/bProcess3"/>
    <dgm:cxn modelId="{FDC671C7-FFB5-C641-A524-151A80ACD53C}" type="presParOf" srcId="{26105CAB-BBE4-0F40-BB44-B5F1DBD7E21A}" destId="{70D31FB7-3B09-5346-BCEF-704D59DA7E23}" srcOrd="5" destOrd="0" presId="urn:microsoft.com/office/officeart/2005/8/layout/bProcess3"/>
    <dgm:cxn modelId="{12368269-2D6A-1F48-95CD-2862BCC58754}" type="presParOf" srcId="{70D31FB7-3B09-5346-BCEF-704D59DA7E23}" destId="{86FC8A1C-CCFA-8D45-9C82-72B6251EF351}" srcOrd="0" destOrd="0" presId="urn:microsoft.com/office/officeart/2005/8/layout/bProcess3"/>
    <dgm:cxn modelId="{CDFD887A-B999-904C-AB6C-35F827FE29B7}" type="presParOf" srcId="{26105CAB-BBE4-0F40-BB44-B5F1DBD7E21A}" destId="{EF3AEB88-0D70-E54E-A8C8-116911F4B27C}" srcOrd="6" destOrd="0" presId="urn:microsoft.com/office/officeart/2005/8/layout/bProcess3"/>
    <dgm:cxn modelId="{A0006A9A-5BD2-0341-99AF-B4F069E0F799}" type="presParOf" srcId="{26105CAB-BBE4-0F40-BB44-B5F1DBD7E21A}" destId="{369C2840-402C-1044-A2D0-6A5FCB7B390F}" srcOrd="7" destOrd="0" presId="urn:microsoft.com/office/officeart/2005/8/layout/bProcess3"/>
    <dgm:cxn modelId="{CAE9088C-6759-ED4B-9553-86EE869E1BC8}" type="presParOf" srcId="{369C2840-402C-1044-A2D0-6A5FCB7B390F}" destId="{F60D5A60-AA50-8B49-BE4E-5CFC63F81F81}" srcOrd="0" destOrd="0" presId="urn:microsoft.com/office/officeart/2005/8/layout/bProcess3"/>
    <dgm:cxn modelId="{F375D5EE-99D6-1F44-BBCB-6E81C3F5A2F0}" type="presParOf" srcId="{26105CAB-BBE4-0F40-BB44-B5F1DBD7E21A}" destId="{3DEBC6B6-EE30-0A41-A88D-68ABBCD24D79}" srcOrd="8" destOrd="0" presId="urn:microsoft.com/office/officeart/2005/8/layout/bProcess3"/>
    <dgm:cxn modelId="{C46ECC7D-1136-F541-8E83-1BEF17BC318B}" type="presParOf" srcId="{26105CAB-BBE4-0F40-BB44-B5F1DBD7E21A}" destId="{C78550EA-D860-9E47-BEAE-75B6B1D87A3A}" srcOrd="9" destOrd="0" presId="urn:microsoft.com/office/officeart/2005/8/layout/bProcess3"/>
    <dgm:cxn modelId="{13DAD693-0D14-A14A-B093-C8273CABBAAA}" type="presParOf" srcId="{C78550EA-D860-9E47-BEAE-75B6B1D87A3A}" destId="{07BAEFFC-334E-A14A-8133-AAB553DC8DDD}" srcOrd="0" destOrd="0" presId="urn:microsoft.com/office/officeart/2005/8/layout/bProcess3"/>
    <dgm:cxn modelId="{840C8B9C-ED37-3A4E-AA51-AC9DEF9C2D2C}" type="presParOf" srcId="{26105CAB-BBE4-0F40-BB44-B5F1DBD7E21A}" destId="{A7B4D16D-F7A4-D846-8FA4-4FBD4383A760}" srcOrd="1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0D80C4B4-BB58-D346-9328-EF8EE0E3ADDA}" type="doc">
      <dgm:prSet loTypeId="urn:microsoft.com/office/officeart/2005/8/layout/hProcess9" loCatId="" qsTypeId="urn:microsoft.com/office/officeart/2005/8/quickstyle/simple1" qsCatId="simple" csTypeId="urn:microsoft.com/office/officeart/2005/8/colors/accent1_2" csCatId="accent1" phldr="1"/>
      <dgm:spPr/>
    </dgm:pt>
    <dgm:pt modelId="{F023CD9B-615B-2D44-ADCC-C73D3B1A470D}">
      <dgm:prSet phldrT="[Texto]"/>
      <dgm:spPr/>
      <dgm:t>
        <a:bodyPr/>
        <a:lstStyle/>
        <a:p>
          <a:r>
            <a:rPr lang="pt-BR" dirty="0"/>
            <a:t>PLANO DE EXECUÇÃO DE PROJETOS</a:t>
          </a:r>
        </a:p>
      </dgm:t>
    </dgm:pt>
    <dgm:pt modelId="{DB6CBA75-1E05-2541-A1A6-D2950687D202}" type="parTrans" cxnId="{E704910C-3F07-3D49-8552-7337D4F7972A}">
      <dgm:prSet/>
      <dgm:spPr/>
      <dgm:t>
        <a:bodyPr/>
        <a:lstStyle/>
        <a:p>
          <a:endParaRPr lang="pt-BR"/>
        </a:p>
      </dgm:t>
    </dgm:pt>
    <dgm:pt modelId="{20C3C394-40E8-E14E-8B66-0FE9C072BDCB}" type="sibTrans" cxnId="{E704910C-3F07-3D49-8552-7337D4F7972A}">
      <dgm:prSet/>
      <dgm:spPr/>
      <dgm:t>
        <a:bodyPr/>
        <a:lstStyle/>
        <a:p>
          <a:endParaRPr lang="pt-BR"/>
        </a:p>
      </dgm:t>
    </dgm:pt>
    <dgm:pt modelId="{83607116-1074-1C42-A276-C09ABF0242E5}">
      <dgm:prSet phldrT="[Texto]"/>
      <dgm:spPr/>
      <dgm:t>
        <a:bodyPr/>
        <a:lstStyle/>
        <a:p>
          <a:r>
            <a:rPr lang="pt-BR" dirty="0"/>
            <a:t>ELABORAÇÃO DE DOCUMENTAÇÃO DE PROJETOS</a:t>
          </a:r>
        </a:p>
      </dgm:t>
    </dgm:pt>
    <dgm:pt modelId="{9FCB6400-E2B4-164A-9A00-1FF28B8A4487}" type="parTrans" cxnId="{69178B6F-6A2F-2646-9DA6-3504524D1480}">
      <dgm:prSet/>
      <dgm:spPr/>
      <dgm:t>
        <a:bodyPr/>
        <a:lstStyle/>
        <a:p>
          <a:endParaRPr lang="pt-BR"/>
        </a:p>
      </dgm:t>
    </dgm:pt>
    <dgm:pt modelId="{D9502401-442A-3147-A896-07BE0D7BFA7B}" type="sibTrans" cxnId="{69178B6F-6A2F-2646-9DA6-3504524D1480}">
      <dgm:prSet/>
      <dgm:spPr/>
      <dgm:t>
        <a:bodyPr/>
        <a:lstStyle/>
        <a:p>
          <a:endParaRPr lang="pt-BR"/>
        </a:p>
      </dgm:t>
    </dgm:pt>
    <dgm:pt modelId="{0E6DD628-0AEA-9D4F-9C45-E9FD2C020F18}">
      <dgm:prSet phldrT="[Texto]"/>
      <dgm:spPr/>
      <dgm:t>
        <a:bodyPr/>
        <a:lstStyle/>
        <a:p>
          <a:r>
            <a:rPr lang="pt-BR" dirty="0"/>
            <a:t>EMPREENDIMENTO</a:t>
          </a:r>
        </a:p>
      </dgm:t>
    </dgm:pt>
    <dgm:pt modelId="{F2F4FD93-2AA4-8B4B-B02E-762DA9B41737}" type="parTrans" cxnId="{57A9FE50-881B-EE41-9327-027BD7085ADD}">
      <dgm:prSet/>
      <dgm:spPr/>
      <dgm:t>
        <a:bodyPr/>
        <a:lstStyle/>
        <a:p>
          <a:endParaRPr lang="pt-BR"/>
        </a:p>
      </dgm:t>
    </dgm:pt>
    <dgm:pt modelId="{D6A44BEF-9A62-404D-BE51-C348AE8873A5}" type="sibTrans" cxnId="{57A9FE50-881B-EE41-9327-027BD7085ADD}">
      <dgm:prSet/>
      <dgm:spPr/>
      <dgm:t>
        <a:bodyPr/>
        <a:lstStyle/>
        <a:p>
          <a:endParaRPr lang="pt-BR"/>
        </a:p>
      </dgm:t>
    </dgm:pt>
    <dgm:pt modelId="{CDA1331F-1592-AC4C-86E3-4FF75A351D8E}">
      <dgm:prSet phldrT="[Texto]"/>
      <dgm:spPr/>
      <dgm:t>
        <a:bodyPr/>
        <a:lstStyle/>
        <a:p>
          <a:r>
            <a:rPr lang="pt-BR" dirty="0"/>
            <a:t>FISCALIZAÇÃO</a:t>
          </a:r>
        </a:p>
      </dgm:t>
    </dgm:pt>
    <dgm:pt modelId="{10A1471C-88A4-6749-8681-F25C86E32515}" type="parTrans" cxnId="{F105CACA-02E6-0445-9548-BF410508E8B7}">
      <dgm:prSet/>
      <dgm:spPr/>
      <dgm:t>
        <a:bodyPr/>
        <a:lstStyle/>
        <a:p>
          <a:endParaRPr lang="pt-BR"/>
        </a:p>
      </dgm:t>
    </dgm:pt>
    <dgm:pt modelId="{8377F60B-F726-8743-98C2-4F608A010273}" type="sibTrans" cxnId="{F105CACA-02E6-0445-9548-BF410508E8B7}">
      <dgm:prSet/>
      <dgm:spPr/>
      <dgm:t>
        <a:bodyPr/>
        <a:lstStyle/>
        <a:p>
          <a:endParaRPr lang="pt-BR"/>
        </a:p>
      </dgm:t>
    </dgm:pt>
    <dgm:pt modelId="{7D7EFA18-E68F-C44A-B91D-349C50CF8F2A}">
      <dgm:prSet phldrT="[Texto]"/>
      <dgm:spPr/>
      <dgm:t>
        <a:bodyPr/>
        <a:lstStyle/>
        <a:p>
          <a:r>
            <a:rPr lang="pt-BR" dirty="0"/>
            <a:t>ENTREGA</a:t>
          </a:r>
        </a:p>
      </dgm:t>
    </dgm:pt>
    <dgm:pt modelId="{1A3992FB-E774-2F4C-A79F-CE527BDAFB4F}" type="parTrans" cxnId="{2299846E-40FB-9943-B6FA-394C59E975C5}">
      <dgm:prSet/>
      <dgm:spPr/>
      <dgm:t>
        <a:bodyPr/>
        <a:lstStyle/>
        <a:p>
          <a:endParaRPr lang="pt-BR"/>
        </a:p>
      </dgm:t>
    </dgm:pt>
    <dgm:pt modelId="{F386B14B-7F39-9B49-930D-C579FBE74FC9}" type="sibTrans" cxnId="{2299846E-40FB-9943-B6FA-394C59E975C5}">
      <dgm:prSet/>
      <dgm:spPr/>
      <dgm:t>
        <a:bodyPr/>
        <a:lstStyle/>
        <a:p>
          <a:endParaRPr lang="pt-BR"/>
        </a:p>
      </dgm:t>
    </dgm:pt>
    <dgm:pt modelId="{8F9EEE43-B1D4-414A-AE76-10CA0819B189}" type="pres">
      <dgm:prSet presAssocID="{0D80C4B4-BB58-D346-9328-EF8EE0E3ADDA}" presName="CompostProcess" presStyleCnt="0">
        <dgm:presLayoutVars>
          <dgm:dir/>
          <dgm:resizeHandles val="exact"/>
        </dgm:presLayoutVars>
      </dgm:prSet>
      <dgm:spPr/>
    </dgm:pt>
    <dgm:pt modelId="{39AB9F4A-4425-6B43-A4BD-D8B43070938D}" type="pres">
      <dgm:prSet presAssocID="{0D80C4B4-BB58-D346-9328-EF8EE0E3ADDA}" presName="arrow" presStyleLbl="bgShp" presStyleIdx="0" presStyleCnt="1"/>
      <dgm:spPr/>
    </dgm:pt>
    <dgm:pt modelId="{2661C2A8-F526-3440-8720-BA132B906F37}" type="pres">
      <dgm:prSet presAssocID="{0D80C4B4-BB58-D346-9328-EF8EE0E3ADDA}" presName="linearProcess" presStyleCnt="0"/>
      <dgm:spPr/>
    </dgm:pt>
    <dgm:pt modelId="{868F0CEA-885F-CE4D-BD46-637C788C527A}" type="pres">
      <dgm:prSet presAssocID="{F023CD9B-615B-2D44-ADCC-C73D3B1A470D}" presName="textNode" presStyleLbl="node1" presStyleIdx="0" presStyleCnt="5">
        <dgm:presLayoutVars>
          <dgm:bulletEnabled val="1"/>
        </dgm:presLayoutVars>
      </dgm:prSet>
      <dgm:spPr/>
    </dgm:pt>
    <dgm:pt modelId="{F1E58636-07E1-BB4D-8CE1-B373F42F7DC4}" type="pres">
      <dgm:prSet presAssocID="{20C3C394-40E8-E14E-8B66-0FE9C072BDCB}" presName="sibTrans" presStyleCnt="0"/>
      <dgm:spPr/>
    </dgm:pt>
    <dgm:pt modelId="{E91CE5A0-656E-6B41-BDB8-2AC48E34A8DA}" type="pres">
      <dgm:prSet presAssocID="{83607116-1074-1C42-A276-C09ABF0242E5}" presName="textNode" presStyleLbl="node1" presStyleIdx="1" presStyleCnt="5">
        <dgm:presLayoutVars>
          <dgm:bulletEnabled val="1"/>
        </dgm:presLayoutVars>
      </dgm:prSet>
      <dgm:spPr/>
    </dgm:pt>
    <dgm:pt modelId="{041667B7-9EFA-2F4D-B098-AB8C5FDAE7C0}" type="pres">
      <dgm:prSet presAssocID="{D9502401-442A-3147-A896-07BE0D7BFA7B}" presName="sibTrans" presStyleCnt="0"/>
      <dgm:spPr/>
    </dgm:pt>
    <dgm:pt modelId="{6CF44A37-B25B-464B-B6F3-C62EC08ACC64}" type="pres">
      <dgm:prSet presAssocID="{0E6DD628-0AEA-9D4F-9C45-E9FD2C020F18}" presName="textNode" presStyleLbl="node1" presStyleIdx="2" presStyleCnt="5">
        <dgm:presLayoutVars>
          <dgm:bulletEnabled val="1"/>
        </dgm:presLayoutVars>
      </dgm:prSet>
      <dgm:spPr/>
    </dgm:pt>
    <dgm:pt modelId="{65E96E88-B979-3A49-AA44-77AADA14150C}" type="pres">
      <dgm:prSet presAssocID="{D6A44BEF-9A62-404D-BE51-C348AE8873A5}" presName="sibTrans" presStyleCnt="0"/>
      <dgm:spPr/>
    </dgm:pt>
    <dgm:pt modelId="{ADD4AFE7-1EC8-AD45-A28C-15C89E107FA2}" type="pres">
      <dgm:prSet presAssocID="{CDA1331F-1592-AC4C-86E3-4FF75A351D8E}" presName="textNode" presStyleLbl="node1" presStyleIdx="3" presStyleCnt="5">
        <dgm:presLayoutVars>
          <dgm:bulletEnabled val="1"/>
        </dgm:presLayoutVars>
      </dgm:prSet>
      <dgm:spPr/>
    </dgm:pt>
    <dgm:pt modelId="{40B3DBEF-B468-6F42-A7A3-CDBBB5D50877}" type="pres">
      <dgm:prSet presAssocID="{8377F60B-F726-8743-98C2-4F608A010273}" presName="sibTrans" presStyleCnt="0"/>
      <dgm:spPr/>
    </dgm:pt>
    <dgm:pt modelId="{56340E86-08FE-C341-82B6-126452475DAE}" type="pres">
      <dgm:prSet presAssocID="{7D7EFA18-E68F-C44A-B91D-349C50CF8F2A}" presName="textNode" presStyleLbl="node1" presStyleIdx="4" presStyleCnt="5">
        <dgm:presLayoutVars>
          <dgm:bulletEnabled val="1"/>
        </dgm:presLayoutVars>
      </dgm:prSet>
      <dgm:spPr/>
    </dgm:pt>
  </dgm:ptLst>
  <dgm:cxnLst>
    <dgm:cxn modelId="{E704910C-3F07-3D49-8552-7337D4F7972A}" srcId="{0D80C4B4-BB58-D346-9328-EF8EE0E3ADDA}" destId="{F023CD9B-615B-2D44-ADCC-C73D3B1A470D}" srcOrd="0" destOrd="0" parTransId="{DB6CBA75-1E05-2541-A1A6-D2950687D202}" sibTransId="{20C3C394-40E8-E14E-8B66-0FE9C072BDCB}"/>
    <dgm:cxn modelId="{E85B5D2C-AAFF-3242-BFE5-8E799FCE7F80}" type="presOf" srcId="{7D7EFA18-E68F-C44A-B91D-349C50CF8F2A}" destId="{56340E86-08FE-C341-82B6-126452475DAE}" srcOrd="0" destOrd="0" presId="urn:microsoft.com/office/officeart/2005/8/layout/hProcess9"/>
    <dgm:cxn modelId="{57A9FE50-881B-EE41-9327-027BD7085ADD}" srcId="{0D80C4B4-BB58-D346-9328-EF8EE0E3ADDA}" destId="{0E6DD628-0AEA-9D4F-9C45-E9FD2C020F18}" srcOrd="2" destOrd="0" parTransId="{F2F4FD93-2AA4-8B4B-B02E-762DA9B41737}" sibTransId="{D6A44BEF-9A62-404D-BE51-C348AE8873A5}"/>
    <dgm:cxn modelId="{F49A0F5E-0ECE-704D-BE6F-65B0CF1B5162}" type="presOf" srcId="{CDA1331F-1592-AC4C-86E3-4FF75A351D8E}" destId="{ADD4AFE7-1EC8-AD45-A28C-15C89E107FA2}" srcOrd="0" destOrd="0" presId="urn:microsoft.com/office/officeart/2005/8/layout/hProcess9"/>
    <dgm:cxn modelId="{2299846E-40FB-9943-B6FA-394C59E975C5}" srcId="{0D80C4B4-BB58-D346-9328-EF8EE0E3ADDA}" destId="{7D7EFA18-E68F-C44A-B91D-349C50CF8F2A}" srcOrd="4" destOrd="0" parTransId="{1A3992FB-E774-2F4C-A79F-CE527BDAFB4F}" sibTransId="{F386B14B-7F39-9B49-930D-C579FBE74FC9}"/>
    <dgm:cxn modelId="{69178B6F-6A2F-2646-9DA6-3504524D1480}" srcId="{0D80C4B4-BB58-D346-9328-EF8EE0E3ADDA}" destId="{83607116-1074-1C42-A276-C09ABF0242E5}" srcOrd="1" destOrd="0" parTransId="{9FCB6400-E2B4-164A-9A00-1FF28B8A4487}" sibTransId="{D9502401-442A-3147-A896-07BE0D7BFA7B}"/>
    <dgm:cxn modelId="{F105CACA-02E6-0445-9548-BF410508E8B7}" srcId="{0D80C4B4-BB58-D346-9328-EF8EE0E3ADDA}" destId="{CDA1331F-1592-AC4C-86E3-4FF75A351D8E}" srcOrd="3" destOrd="0" parTransId="{10A1471C-88A4-6749-8681-F25C86E32515}" sibTransId="{8377F60B-F726-8743-98C2-4F608A010273}"/>
    <dgm:cxn modelId="{0785B8ED-12D8-B742-9847-C3D8D903D0D6}" type="presOf" srcId="{F023CD9B-615B-2D44-ADCC-C73D3B1A470D}" destId="{868F0CEA-885F-CE4D-BD46-637C788C527A}" srcOrd="0" destOrd="0" presId="urn:microsoft.com/office/officeart/2005/8/layout/hProcess9"/>
    <dgm:cxn modelId="{2D222DF2-5F97-3B40-B59E-6FC239DAE2E3}" type="presOf" srcId="{0D80C4B4-BB58-D346-9328-EF8EE0E3ADDA}" destId="{8F9EEE43-B1D4-414A-AE76-10CA0819B189}" srcOrd="0" destOrd="0" presId="urn:microsoft.com/office/officeart/2005/8/layout/hProcess9"/>
    <dgm:cxn modelId="{E93990F8-ED6A-D541-836C-D253B036F40A}" type="presOf" srcId="{0E6DD628-0AEA-9D4F-9C45-E9FD2C020F18}" destId="{6CF44A37-B25B-464B-B6F3-C62EC08ACC64}" srcOrd="0" destOrd="0" presId="urn:microsoft.com/office/officeart/2005/8/layout/hProcess9"/>
    <dgm:cxn modelId="{0CA4D4FD-A818-DE41-8C03-31ECFB6959D0}" type="presOf" srcId="{83607116-1074-1C42-A276-C09ABF0242E5}" destId="{E91CE5A0-656E-6B41-BDB8-2AC48E34A8DA}" srcOrd="0" destOrd="0" presId="urn:microsoft.com/office/officeart/2005/8/layout/hProcess9"/>
    <dgm:cxn modelId="{12A00336-79CB-4D4A-8F03-5DDF502AA351}" type="presParOf" srcId="{8F9EEE43-B1D4-414A-AE76-10CA0819B189}" destId="{39AB9F4A-4425-6B43-A4BD-D8B43070938D}" srcOrd="0" destOrd="0" presId="urn:microsoft.com/office/officeart/2005/8/layout/hProcess9"/>
    <dgm:cxn modelId="{BF125036-08EA-2544-BAD8-30894500235A}" type="presParOf" srcId="{8F9EEE43-B1D4-414A-AE76-10CA0819B189}" destId="{2661C2A8-F526-3440-8720-BA132B906F37}" srcOrd="1" destOrd="0" presId="urn:microsoft.com/office/officeart/2005/8/layout/hProcess9"/>
    <dgm:cxn modelId="{99AFDE7A-3EBA-EC43-8584-0D8803E58506}" type="presParOf" srcId="{2661C2A8-F526-3440-8720-BA132B906F37}" destId="{868F0CEA-885F-CE4D-BD46-637C788C527A}" srcOrd="0" destOrd="0" presId="urn:microsoft.com/office/officeart/2005/8/layout/hProcess9"/>
    <dgm:cxn modelId="{2DBD3E9D-B6CD-6243-8F40-B06AB17FA764}" type="presParOf" srcId="{2661C2A8-F526-3440-8720-BA132B906F37}" destId="{F1E58636-07E1-BB4D-8CE1-B373F42F7DC4}" srcOrd="1" destOrd="0" presId="urn:microsoft.com/office/officeart/2005/8/layout/hProcess9"/>
    <dgm:cxn modelId="{0B452698-0A6D-7D49-B8BD-AE3A88773AF9}" type="presParOf" srcId="{2661C2A8-F526-3440-8720-BA132B906F37}" destId="{E91CE5A0-656E-6B41-BDB8-2AC48E34A8DA}" srcOrd="2" destOrd="0" presId="urn:microsoft.com/office/officeart/2005/8/layout/hProcess9"/>
    <dgm:cxn modelId="{1066748E-AC28-434B-92D0-518317695766}" type="presParOf" srcId="{2661C2A8-F526-3440-8720-BA132B906F37}" destId="{041667B7-9EFA-2F4D-B098-AB8C5FDAE7C0}" srcOrd="3" destOrd="0" presId="urn:microsoft.com/office/officeart/2005/8/layout/hProcess9"/>
    <dgm:cxn modelId="{0F1ACA87-431C-FB41-A550-D917ECFF93B6}" type="presParOf" srcId="{2661C2A8-F526-3440-8720-BA132B906F37}" destId="{6CF44A37-B25B-464B-B6F3-C62EC08ACC64}" srcOrd="4" destOrd="0" presId="urn:microsoft.com/office/officeart/2005/8/layout/hProcess9"/>
    <dgm:cxn modelId="{5CCC9BF8-4C18-DB4B-8F57-D86932C3B757}" type="presParOf" srcId="{2661C2A8-F526-3440-8720-BA132B906F37}" destId="{65E96E88-B979-3A49-AA44-77AADA14150C}" srcOrd="5" destOrd="0" presId="urn:microsoft.com/office/officeart/2005/8/layout/hProcess9"/>
    <dgm:cxn modelId="{B97A8E41-56A7-7343-BC2A-5F1F0A2B3DCE}" type="presParOf" srcId="{2661C2A8-F526-3440-8720-BA132B906F37}" destId="{ADD4AFE7-1EC8-AD45-A28C-15C89E107FA2}" srcOrd="6" destOrd="0" presId="urn:microsoft.com/office/officeart/2005/8/layout/hProcess9"/>
    <dgm:cxn modelId="{8AFEE152-3436-EB46-9814-CA728E4CF0EA}" type="presParOf" srcId="{2661C2A8-F526-3440-8720-BA132B906F37}" destId="{40B3DBEF-B468-6F42-A7A3-CDBBB5D50877}" srcOrd="7" destOrd="0" presId="urn:microsoft.com/office/officeart/2005/8/layout/hProcess9"/>
    <dgm:cxn modelId="{9A0581CB-7ABA-7144-83F6-19145C1716B8}" type="presParOf" srcId="{2661C2A8-F526-3440-8720-BA132B906F37}" destId="{56340E86-08FE-C341-82B6-126452475DAE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03327C4-8091-BC44-9452-A3E6631E0FB2}" type="doc">
      <dgm:prSet loTypeId="urn:microsoft.com/office/officeart/2005/8/layout/orgChart1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E523053A-029F-564F-8A51-6C32ADF12FC0}">
      <dgm:prSet phldrT="[Texto]"/>
      <dgm:spPr/>
      <dgm:t>
        <a:bodyPr/>
        <a:lstStyle/>
        <a:p>
          <a:r>
            <a:rPr lang="pt-BR" dirty="0"/>
            <a:t>Gabinete do Presidente</a:t>
          </a:r>
        </a:p>
      </dgm:t>
    </dgm:pt>
    <dgm:pt modelId="{CA479694-255B-5C4C-B98C-E30B266469D8}" type="parTrans" cxnId="{5C06049E-FF0E-934C-BAE5-82177C59134F}">
      <dgm:prSet/>
      <dgm:spPr/>
      <dgm:t>
        <a:bodyPr/>
        <a:lstStyle/>
        <a:p>
          <a:endParaRPr lang="pt-BR"/>
        </a:p>
      </dgm:t>
    </dgm:pt>
    <dgm:pt modelId="{CA119962-5E5B-224E-97A6-E978E358714A}" type="sibTrans" cxnId="{5C06049E-FF0E-934C-BAE5-82177C59134F}">
      <dgm:prSet/>
      <dgm:spPr/>
      <dgm:t>
        <a:bodyPr/>
        <a:lstStyle/>
        <a:p>
          <a:endParaRPr lang="pt-BR"/>
        </a:p>
      </dgm:t>
    </dgm:pt>
    <dgm:pt modelId="{BC0524C6-2A22-2445-A9BC-F13FC3480199}" type="asst">
      <dgm:prSet phldrT="[Texto]"/>
      <dgm:spPr/>
      <dgm:t>
        <a:bodyPr/>
        <a:lstStyle/>
        <a:p>
          <a:r>
            <a:rPr lang="pt-BR" dirty="0"/>
            <a:t>Conselho da Igreja</a:t>
          </a:r>
        </a:p>
      </dgm:t>
    </dgm:pt>
    <dgm:pt modelId="{1250B163-B43C-304D-B64A-6AD1444031B8}" type="parTrans" cxnId="{7FFA9F3A-417E-5B4A-8FFD-C5D72D28BF39}">
      <dgm:prSet/>
      <dgm:spPr/>
      <dgm:t>
        <a:bodyPr/>
        <a:lstStyle/>
        <a:p>
          <a:endParaRPr lang="pt-BR"/>
        </a:p>
      </dgm:t>
    </dgm:pt>
    <dgm:pt modelId="{591C7ADD-38D8-3D49-930C-7272EB494E5C}" type="sibTrans" cxnId="{7FFA9F3A-417E-5B4A-8FFD-C5D72D28BF39}">
      <dgm:prSet/>
      <dgm:spPr/>
      <dgm:t>
        <a:bodyPr/>
        <a:lstStyle/>
        <a:p>
          <a:endParaRPr lang="pt-BR"/>
        </a:p>
      </dgm:t>
    </dgm:pt>
    <dgm:pt modelId="{145B7162-8CE5-C34E-B67A-C0C4D3E90762}">
      <dgm:prSet phldrT="[Texto]"/>
      <dgm:spPr/>
      <dgm:t>
        <a:bodyPr/>
        <a:lstStyle/>
        <a:p>
          <a:r>
            <a:rPr lang="pt-BR" dirty="0"/>
            <a:t>GESTÃO FINANCEIRA</a:t>
          </a:r>
        </a:p>
      </dgm:t>
    </dgm:pt>
    <dgm:pt modelId="{9E2163FA-EB25-964D-9680-9DF271123340}" type="parTrans" cxnId="{F7D3F183-DDF1-3042-AE5F-E293565298C9}">
      <dgm:prSet/>
      <dgm:spPr/>
      <dgm:t>
        <a:bodyPr/>
        <a:lstStyle/>
        <a:p>
          <a:endParaRPr lang="pt-BR"/>
        </a:p>
      </dgm:t>
    </dgm:pt>
    <dgm:pt modelId="{BF10F5B3-DEB4-BE45-9D54-A01109656A9D}" type="sibTrans" cxnId="{F7D3F183-DDF1-3042-AE5F-E293565298C9}">
      <dgm:prSet/>
      <dgm:spPr/>
      <dgm:t>
        <a:bodyPr/>
        <a:lstStyle/>
        <a:p>
          <a:endParaRPr lang="pt-BR"/>
        </a:p>
      </dgm:t>
    </dgm:pt>
    <dgm:pt modelId="{C053EA59-8E79-7143-8DB1-792ADBE60ED2}">
      <dgm:prSet phldrT="[Texto]"/>
      <dgm:spPr/>
      <dgm:t>
        <a:bodyPr/>
        <a:lstStyle/>
        <a:p>
          <a:r>
            <a:rPr lang="pt-BR" dirty="0"/>
            <a:t>GESTÃO EXECUTIVA</a:t>
          </a:r>
        </a:p>
      </dgm:t>
    </dgm:pt>
    <dgm:pt modelId="{25F8D479-74B7-7543-9B28-C9AF7EFB66BD}" type="parTrans" cxnId="{F935F467-DFF8-0146-9F69-A1B39B2BB92B}">
      <dgm:prSet/>
      <dgm:spPr/>
      <dgm:t>
        <a:bodyPr/>
        <a:lstStyle/>
        <a:p>
          <a:endParaRPr lang="pt-BR"/>
        </a:p>
      </dgm:t>
    </dgm:pt>
    <dgm:pt modelId="{DECC85F1-5514-2F45-9AA7-81BF7DC4263F}" type="sibTrans" cxnId="{F935F467-DFF8-0146-9F69-A1B39B2BB92B}">
      <dgm:prSet/>
      <dgm:spPr/>
      <dgm:t>
        <a:bodyPr/>
        <a:lstStyle/>
        <a:p>
          <a:endParaRPr lang="pt-BR"/>
        </a:p>
      </dgm:t>
    </dgm:pt>
    <dgm:pt modelId="{4504981D-096E-FC41-8379-29A49B485906}">
      <dgm:prSet phldrT="[Texto]"/>
      <dgm:spPr/>
      <dgm:t>
        <a:bodyPr/>
        <a:lstStyle/>
        <a:p>
          <a:r>
            <a:rPr lang="pt-BR" dirty="0"/>
            <a:t>GESTÃO DE EXPANSÃO MISSIONÁRIA</a:t>
          </a:r>
        </a:p>
      </dgm:t>
    </dgm:pt>
    <dgm:pt modelId="{A30656C8-A754-4847-8C60-09CAAAECA168}" type="parTrans" cxnId="{586A6C3A-8A79-F44A-89F2-C4495480EA19}">
      <dgm:prSet/>
      <dgm:spPr/>
      <dgm:t>
        <a:bodyPr/>
        <a:lstStyle/>
        <a:p>
          <a:endParaRPr lang="pt-BR"/>
        </a:p>
      </dgm:t>
    </dgm:pt>
    <dgm:pt modelId="{B9E6157A-D5E9-D448-B649-F80A8B9F1ED8}" type="sibTrans" cxnId="{586A6C3A-8A79-F44A-89F2-C4495480EA19}">
      <dgm:prSet/>
      <dgm:spPr/>
      <dgm:t>
        <a:bodyPr/>
        <a:lstStyle/>
        <a:p>
          <a:endParaRPr lang="pt-BR"/>
        </a:p>
      </dgm:t>
    </dgm:pt>
    <dgm:pt modelId="{4BB20B7F-A48C-4C47-9D2C-A51E792D02AF}" type="pres">
      <dgm:prSet presAssocID="{D03327C4-8091-BC44-9452-A3E6631E0FB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BE0770-F601-F94F-A421-596D12C746F2}" type="pres">
      <dgm:prSet presAssocID="{E523053A-029F-564F-8A51-6C32ADF12FC0}" presName="hierRoot1" presStyleCnt="0">
        <dgm:presLayoutVars>
          <dgm:hierBranch val="init"/>
        </dgm:presLayoutVars>
      </dgm:prSet>
      <dgm:spPr/>
    </dgm:pt>
    <dgm:pt modelId="{2ADA0AA8-3F64-9A47-BB36-D21D9A88E0AA}" type="pres">
      <dgm:prSet presAssocID="{E523053A-029F-564F-8A51-6C32ADF12FC0}" presName="rootComposite1" presStyleCnt="0"/>
      <dgm:spPr/>
    </dgm:pt>
    <dgm:pt modelId="{A3828551-C6EF-BA4E-A06A-270EB94ED375}" type="pres">
      <dgm:prSet presAssocID="{E523053A-029F-564F-8A51-6C32ADF12FC0}" presName="rootText1" presStyleLbl="node0" presStyleIdx="0" presStyleCnt="1">
        <dgm:presLayoutVars>
          <dgm:chPref val="3"/>
        </dgm:presLayoutVars>
      </dgm:prSet>
      <dgm:spPr/>
    </dgm:pt>
    <dgm:pt modelId="{538C3476-36CB-104C-B56D-6597B7DA5DBA}" type="pres">
      <dgm:prSet presAssocID="{E523053A-029F-564F-8A51-6C32ADF12FC0}" presName="rootConnector1" presStyleLbl="node1" presStyleIdx="0" presStyleCnt="0"/>
      <dgm:spPr/>
    </dgm:pt>
    <dgm:pt modelId="{224E9ADC-67C9-364E-AD2A-749FF05AFA0D}" type="pres">
      <dgm:prSet presAssocID="{E523053A-029F-564F-8A51-6C32ADF12FC0}" presName="hierChild2" presStyleCnt="0"/>
      <dgm:spPr/>
    </dgm:pt>
    <dgm:pt modelId="{DFB1276D-D13D-E94B-B145-06C060D23AAD}" type="pres">
      <dgm:prSet presAssocID="{9E2163FA-EB25-964D-9680-9DF271123340}" presName="Name37" presStyleLbl="parChTrans1D2" presStyleIdx="0" presStyleCnt="4"/>
      <dgm:spPr/>
    </dgm:pt>
    <dgm:pt modelId="{F6743617-082B-5C40-AD7F-5AF1140B1BA0}" type="pres">
      <dgm:prSet presAssocID="{145B7162-8CE5-C34E-B67A-C0C4D3E90762}" presName="hierRoot2" presStyleCnt="0">
        <dgm:presLayoutVars>
          <dgm:hierBranch val="init"/>
        </dgm:presLayoutVars>
      </dgm:prSet>
      <dgm:spPr/>
    </dgm:pt>
    <dgm:pt modelId="{78D3DB31-E398-2548-A42B-010C9DC16201}" type="pres">
      <dgm:prSet presAssocID="{145B7162-8CE5-C34E-B67A-C0C4D3E90762}" presName="rootComposite" presStyleCnt="0"/>
      <dgm:spPr/>
    </dgm:pt>
    <dgm:pt modelId="{2977E962-0115-974B-AEC0-19836792F4AA}" type="pres">
      <dgm:prSet presAssocID="{145B7162-8CE5-C34E-B67A-C0C4D3E90762}" presName="rootText" presStyleLbl="node2" presStyleIdx="0" presStyleCnt="3">
        <dgm:presLayoutVars>
          <dgm:chPref val="3"/>
        </dgm:presLayoutVars>
      </dgm:prSet>
      <dgm:spPr/>
    </dgm:pt>
    <dgm:pt modelId="{9058DC29-11CA-1E43-AEAD-D37FE91D0431}" type="pres">
      <dgm:prSet presAssocID="{145B7162-8CE5-C34E-B67A-C0C4D3E90762}" presName="rootConnector" presStyleLbl="node2" presStyleIdx="0" presStyleCnt="3"/>
      <dgm:spPr/>
    </dgm:pt>
    <dgm:pt modelId="{BE8E56F3-C941-3F47-99FD-07043F10E741}" type="pres">
      <dgm:prSet presAssocID="{145B7162-8CE5-C34E-B67A-C0C4D3E90762}" presName="hierChild4" presStyleCnt="0"/>
      <dgm:spPr/>
    </dgm:pt>
    <dgm:pt modelId="{6565FEA9-1BCD-6A41-ACE6-2870A268F340}" type="pres">
      <dgm:prSet presAssocID="{145B7162-8CE5-C34E-B67A-C0C4D3E90762}" presName="hierChild5" presStyleCnt="0"/>
      <dgm:spPr/>
    </dgm:pt>
    <dgm:pt modelId="{AB25852E-CBC2-0C46-AD15-914F6CF95FC9}" type="pres">
      <dgm:prSet presAssocID="{25F8D479-74B7-7543-9B28-C9AF7EFB66BD}" presName="Name37" presStyleLbl="parChTrans1D2" presStyleIdx="1" presStyleCnt="4"/>
      <dgm:spPr/>
    </dgm:pt>
    <dgm:pt modelId="{A2696614-86CE-314E-ADB2-032EDA30713C}" type="pres">
      <dgm:prSet presAssocID="{C053EA59-8E79-7143-8DB1-792ADBE60ED2}" presName="hierRoot2" presStyleCnt="0">
        <dgm:presLayoutVars>
          <dgm:hierBranch val="init"/>
        </dgm:presLayoutVars>
      </dgm:prSet>
      <dgm:spPr/>
    </dgm:pt>
    <dgm:pt modelId="{3E95DDA3-68F3-8B44-87A0-A22F7EC869F4}" type="pres">
      <dgm:prSet presAssocID="{C053EA59-8E79-7143-8DB1-792ADBE60ED2}" presName="rootComposite" presStyleCnt="0"/>
      <dgm:spPr/>
    </dgm:pt>
    <dgm:pt modelId="{5224DC0E-1B19-ED4C-A094-2A8FCA4BA80B}" type="pres">
      <dgm:prSet presAssocID="{C053EA59-8E79-7143-8DB1-792ADBE60ED2}" presName="rootText" presStyleLbl="node2" presStyleIdx="1" presStyleCnt="3">
        <dgm:presLayoutVars>
          <dgm:chPref val="3"/>
        </dgm:presLayoutVars>
      </dgm:prSet>
      <dgm:spPr/>
    </dgm:pt>
    <dgm:pt modelId="{CB2F3727-10B0-EC40-80B7-D54BAAF7C6A3}" type="pres">
      <dgm:prSet presAssocID="{C053EA59-8E79-7143-8DB1-792ADBE60ED2}" presName="rootConnector" presStyleLbl="node2" presStyleIdx="1" presStyleCnt="3"/>
      <dgm:spPr/>
    </dgm:pt>
    <dgm:pt modelId="{737EE60E-B7BC-484C-8A37-4818C79DB9EA}" type="pres">
      <dgm:prSet presAssocID="{C053EA59-8E79-7143-8DB1-792ADBE60ED2}" presName="hierChild4" presStyleCnt="0"/>
      <dgm:spPr/>
    </dgm:pt>
    <dgm:pt modelId="{9C815AAA-86E1-DC42-AF63-95D9E977BCE5}" type="pres">
      <dgm:prSet presAssocID="{C053EA59-8E79-7143-8DB1-792ADBE60ED2}" presName="hierChild5" presStyleCnt="0"/>
      <dgm:spPr/>
    </dgm:pt>
    <dgm:pt modelId="{3C35AC1B-AFC4-8746-A44C-85346246AEAF}" type="pres">
      <dgm:prSet presAssocID="{A30656C8-A754-4847-8C60-09CAAAECA168}" presName="Name37" presStyleLbl="parChTrans1D2" presStyleIdx="2" presStyleCnt="4"/>
      <dgm:spPr/>
    </dgm:pt>
    <dgm:pt modelId="{802BC1A9-0D13-1B4D-8A7E-1347FBB2DAFE}" type="pres">
      <dgm:prSet presAssocID="{4504981D-096E-FC41-8379-29A49B485906}" presName="hierRoot2" presStyleCnt="0">
        <dgm:presLayoutVars>
          <dgm:hierBranch val="init"/>
        </dgm:presLayoutVars>
      </dgm:prSet>
      <dgm:spPr/>
    </dgm:pt>
    <dgm:pt modelId="{F44AD4D7-02B1-7249-84C6-6CAE7E5FCD7E}" type="pres">
      <dgm:prSet presAssocID="{4504981D-096E-FC41-8379-29A49B485906}" presName="rootComposite" presStyleCnt="0"/>
      <dgm:spPr/>
    </dgm:pt>
    <dgm:pt modelId="{AE8F1BDC-9739-3E44-A467-79A2490455B0}" type="pres">
      <dgm:prSet presAssocID="{4504981D-096E-FC41-8379-29A49B485906}" presName="rootText" presStyleLbl="node2" presStyleIdx="2" presStyleCnt="3">
        <dgm:presLayoutVars>
          <dgm:chPref val="3"/>
        </dgm:presLayoutVars>
      </dgm:prSet>
      <dgm:spPr/>
    </dgm:pt>
    <dgm:pt modelId="{0C9ECD09-1B89-804D-B0FA-1785B40AEC95}" type="pres">
      <dgm:prSet presAssocID="{4504981D-096E-FC41-8379-29A49B485906}" presName="rootConnector" presStyleLbl="node2" presStyleIdx="2" presStyleCnt="3"/>
      <dgm:spPr/>
    </dgm:pt>
    <dgm:pt modelId="{05578D16-F119-404D-8139-04121082B3CB}" type="pres">
      <dgm:prSet presAssocID="{4504981D-096E-FC41-8379-29A49B485906}" presName="hierChild4" presStyleCnt="0"/>
      <dgm:spPr/>
    </dgm:pt>
    <dgm:pt modelId="{347A660E-279A-434B-BC66-C9B556C90070}" type="pres">
      <dgm:prSet presAssocID="{4504981D-096E-FC41-8379-29A49B485906}" presName="hierChild5" presStyleCnt="0"/>
      <dgm:spPr/>
    </dgm:pt>
    <dgm:pt modelId="{0D4A5214-B7EB-CB44-93F0-F39FBA2C8A13}" type="pres">
      <dgm:prSet presAssocID="{E523053A-029F-564F-8A51-6C32ADF12FC0}" presName="hierChild3" presStyleCnt="0"/>
      <dgm:spPr/>
    </dgm:pt>
    <dgm:pt modelId="{E7D2827C-9E99-1649-9E15-34AA0EE0A9DE}" type="pres">
      <dgm:prSet presAssocID="{1250B163-B43C-304D-B64A-6AD1444031B8}" presName="Name111" presStyleLbl="parChTrans1D2" presStyleIdx="3" presStyleCnt="4"/>
      <dgm:spPr/>
    </dgm:pt>
    <dgm:pt modelId="{C9943C24-762B-0C43-88F7-6B7DB555B9F9}" type="pres">
      <dgm:prSet presAssocID="{BC0524C6-2A22-2445-A9BC-F13FC3480199}" presName="hierRoot3" presStyleCnt="0">
        <dgm:presLayoutVars>
          <dgm:hierBranch val="init"/>
        </dgm:presLayoutVars>
      </dgm:prSet>
      <dgm:spPr/>
    </dgm:pt>
    <dgm:pt modelId="{44952536-C1CC-1D4C-8AED-AFB98197C337}" type="pres">
      <dgm:prSet presAssocID="{BC0524C6-2A22-2445-A9BC-F13FC3480199}" presName="rootComposite3" presStyleCnt="0"/>
      <dgm:spPr/>
    </dgm:pt>
    <dgm:pt modelId="{E6339BC4-D95B-7B44-A47E-C6AD2BDF697F}" type="pres">
      <dgm:prSet presAssocID="{BC0524C6-2A22-2445-A9BC-F13FC3480199}" presName="rootText3" presStyleLbl="asst1" presStyleIdx="0" presStyleCnt="1">
        <dgm:presLayoutVars>
          <dgm:chPref val="3"/>
        </dgm:presLayoutVars>
      </dgm:prSet>
      <dgm:spPr/>
    </dgm:pt>
    <dgm:pt modelId="{050EE945-D961-174B-BA26-C319372CFFBF}" type="pres">
      <dgm:prSet presAssocID="{BC0524C6-2A22-2445-A9BC-F13FC3480199}" presName="rootConnector3" presStyleLbl="asst1" presStyleIdx="0" presStyleCnt="1"/>
      <dgm:spPr/>
    </dgm:pt>
    <dgm:pt modelId="{0748DA9A-985F-8048-BA4B-E3369EA5728F}" type="pres">
      <dgm:prSet presAssocID="{BC0524C6-2A22-2445-A9BC-F13FC3480199}" presName="hierChild6" presStyleCnt="0"/>
      <dgm:spPr/>
    </dgm:pt>
    <dgm:pt modelId="{152FBB0E-4904-2B42-B148-C13C3E036C11}" type="pres">
      <dgm:prSet presAssocID="{BC0524C6-2A22-2445-A9BC-F13FC3480199}" presName="hierChild7" presStyleCnt="0"/>
      <dgm:spPr/>
    </dgm:pt>
  </dgm:ptLst>
  <dgm:cxnLst>
    <dgm:cxn modelId="{738AC200-D230-5A43-BBE3-148A446FA2EE}" type="presOf" srcId="{C053EA59-8E79-7143-8DB1-792ADBE60ED2}" destId="{5224DC0E-1B19-ED4C-A094-2A8FCA4BA80B}" srcOrd="0" destOrd="0" presId="urn:microsoft.com/office/officeart/2005/8/layout/orgChart1"/>
    <dgm:cxn modelId="{305BC510-C404-1F4E-AE77-001600647A33}" type="presOf" srcId="{BC0524C6-2A22-2445-A9BC-F13FC3480199}" destId="{E6339BC4-D95B-7B44-A47E-C6AD2BDF697F}" srcOrd="0" destOrd="0" presId="urn:microsoft.com/office/officeart/2005/8/layout/orgChart1"/>
    <dgm:cxn modelId="{C8DB1415-01B1-304A-9C7F-4BB737523C83}" type="presOf" srcId="{145B7162-8CE5-C34E-B67A-C0C4D3E90762}" destId="{9058DC29-11CA-1E43-AEAD-D37FE91D0431}" srcOrd="1" destOrd="0" presId="urn:microsoft.com/office/officeart/2005/8/layout/orgChart1"/>
    <dgm:cxn modelId="{5A859316-9D6D-6842-8699-8C23C3C68A7E}" type="presOf" srcId="{C053EA59-8E79-7143-8DB1-792ADBE60ED2}" destId="{CB2F3727-10B0-EC40-80B7-D54BAAF7C6A3}" srcOrd="1" destOrd="0" presId="urn:microsoft.com/office/officeart/2005/8/layout/orgChart1"/>
    <dgm:cxn modelId="{7AF8DA23-6AD8-624E-B501-D92CB27562CC}" type="presOf" srcId="{9E2163FA-EB25-964D-9680-9DF271123340}" destId="{DFB1276D-D13D-E94B-B145-06C060D23AAD}" srcOrd="0" destOrd="0" presId="urn:microsoft.com/office/officeart/2005/8/layout/orgChart1"/>
    <dgm:cxn modelId="{3906F72E-1ACF-5B42-85D9-ED79C6EB8A69}" type="presOf" srcId="{25F8D479-74B7-7543-9B28-C9AF7EFB66BD}" destId="{AB25852E-CBC2-0C46-AD15-914F6CF95FC9}" srcOrd="0" destOrd="0" presId="urn:microsoft.com/office/officeart/2005/8/layout/orgChart1"/>
    <dgm:cxn modelId="{586A6C3A-8A79-F44A-89F2-C4495480EA19}" srcId="{E523053A-029F-564F-8A51-6C32ADF12FC0}" destId="{4504981D-096E-FC41-8379-29A49B485906}" srcOrd="3" destOrd="0" parTransId="{A30656C8-A754-4847-8C60-09CAAAECA168}" sibTransId="{B9E6157A-D5E9-D448-B649-F80A8B9F1ED8}"/>
    <dgm:cxn modelId="{7FFA9F3A-417E-5B4A-8FFD-C5D72D28BF39}" srcId="{E523053A-029F-564F-8A51-6C32ADF12FC0}" destId="{BC0524C6-2A22-2445-A9BC-F13FC3480199}" srcOrd="0" destOrd="0" parTransId="{1250B163-B43C-304D-B64A-6AD1444031B8}" sibTransId="{591C7ADD-38D8-3D49-930C-7272EB494E5C}"/>
    <dgm:cxn modelId="{59EB5A3C-BBF5-A148-BEF6-F5163E5D1CD4}" type="presOf" srcId="{145B7162-8CE5-C34E-B67A-C0C4D3E90762}" destId="{2977E962-0115-974B-AEC0-19836792F4AA}" srcOrd="0" destOrd="0" presId="urn:microsoft.com/office/officeart/2005/8/layout/orgChart1"/>
    <dgm:cxn modelId="{16C73F3D-9B02-EB42-A6EE-275121032C61}" type="presOf" srcId="{A30656C8-A754-4847-8C60-09CAAAECA168}" destId="{3C35AC1B-AFC4-8746-A44C-85346246AEAF}" srcOrd="0" destOrd="0" presId="urn:microsoft.com/office/officeart/2005/8/layout/orgChart1"/>
    <dgm:cxn modelId="{F9E59F42-0C32-CE44-9968-EBD3E96485DA}" type="presOf" srcId="{4504981D-096E-FC41-8379-29A49B485906}" destId="{0C9ECD09-1B89-804D-B0FA-1785B40AEC95}" srcOrd="1" destOrd="0" presId="urn:microsoft.com/office/officeart/2005/8/layout/orgChart1"/>
    <dgm:cxn modelId="{79A81B5B-7B2B-7C40-BCE0-5402E69DDA0E}" type="presOf" srcId="{E523053A-029F-564F-8A51-6C32ADF12FC0}" destId="{538C3476-36CB-104C-B56D-6597B7DA5DBA}" srcOrd="1" destOrd="0" presId="urn:microsoft.com/office/officeart/2005/8/layout/orgChart1"/>
    <dgm:cxn modelId="{90578A5E-9CCD-8E48-8C8A-F1F96C2EC5FC}" type="presOf" srcId="{BC0524C6-2A22-2445-A9BC-F13FC3480199}" destId="{050EE945-D961-174B-BA26-C319372CFFBF}" srcOrd="1" destOrd="0" presId="urn:microsoft.com/office/officeart/2005/8/layout/orgChart1"/>
    <dgm:cxn modelId="{BD779065-727E-3441-95A1-147BD4FB2A6E}" type="presOf" srcId="{4504981D-096E-FC41-8379-29A49B485906}" destId="{AE8F1BDC-9739-3E44-A467-79A2490455B0}" srcOrd="0" destOrd="0" presId="urn:microsoft.com/office/officeart/2005/8/layout/orgChart1"/>
    <dgm:cxn modelId="{F935F467-DFF8-0146-9F69-A1B39B2BB92B}" srcId="{E523053A-029F-564F-8A51-6C32ADF12FC0}" destId="{C053EA59-8E79-7143-8DB1-792ADBE60ED2}" srcOrd="2" destOrd="0" parTransId="{25F8D479-74B7-7543-9B28-C9AF7EFB66BD}" sibTransId="{DECC85F1-5514-2F45-9AA7-81BF7DC4263F}"/>
    <dgm:cxn modelId="{F7D3F183-DDF1-3042-AE5F-E293565298C9}" srcId="{E523053A-029F-564F-8A51-6C32ADF12FC0}" destId="{145B7162-8CE5-C34E-B67A-C0C4D3E90762}" srcOrd="1" destOrd="0" parTransId="{9E2163FA-EB25-964D-9680-9DF271123340}" sibTransId="{BF10F5B3-DEB4-BE45-9D54-A01109656A9D}"/>
    <dgm:cxn modelId="{5C06049E-FF0E-934C-BAE5-82177C59134F}" srcId="{D03327C4-8091-BC44-9452-A3E6631E0FB2}" destId="{E523053A-029F-564F-8A51-6C32ADF12FC0}" srcOrd="0" destOrd="0" parTransId="{CA479694-255B-5C4C-B98C-E30B266469D8}" sibTransId="{CA119962-5E5B-224E-97A6-E978E358714A}"/>
    <dgm:cxn modelId="{4BE58BB7-BA45-E04B-A1C5-867587575047}" type="presOf" srcId="{1250B163-B43C-304D-B64A-6AD1444031B8}" destId="{E7D2827C-9E99-1649-9E15-34AA0EE0A9DE}" srcOrd="0" destOrd="0" presId="urn:microsoft.com/office/officeart/2005/8/layout/orgChart1"/>
    <dgm:cxn modelId="{0E6E7CC0-21F4-EE4A-A600-D68F2A129D8C}" type="presOf" srcId="{D03327C4-8091-BC44-9452-A3E6631E0FB2}" destId="{4BB20B7F-A48C-4C47-9D2C-A51E792D02AF}" srcOrd="0" destOrd="0" presId="urn:microsoft.com/office/officeart/2005/8/layout/orgChart1"/>
    <dgm:cxn modelId="{C86745EB-672B-FA40-8CA7-A1BBB41C41E9}" type="presOf" srcId="{E523053A-029F-564F-8A51-6C32ADF12FC0}" destId="{A3828551-C6EF-BA4E-A06A-270EB94ED375}" srcOrd="0" destOrd="0" presId="urn:microsoft.com/office/officeart/2005/8/layout/orgChart1"/>
    <dgm:cxn modelId="{843CA0F8-2088-F04F-8DAB-F6E857CB0379}" type="presParOf" srcId="{4BB20B7F-A48C-4C47-9D2C-A51E792D02AF}" destId="{6FBE0770-F601-F94F-A421-596D12C746F2}" srcOrd="0" destOrd="0" presId="urn:microsoft.com/office/officeart/2005/8/layout/orgChart1"/>
    <dgm:cxn modelId="{116A2853-F0C8-2E43-8EDC-E5C915F0D821}" type="presParOf" srcId="{6FBE0770-F601-F94F-A421-596D12C746F2}" destId="{2ADA0AA8-3F64-9A47-BB36-D21D9A88E0AA}" srcOrd="0" destOrd="0" presId="urn:microsoft.com/office/officeart/2005/8/layout/orgChart1"/>
    <dgm:cxn modelId="{B065A2C8-6FFD-4345-817C-4373CFB93CB6}" type="presParOf" srcId="{2ADA0AA8-3F64-9A47-BB36-D21D9A88E0AA}" destId="{A3828551-C6EF-BA4E-A06A-270EB94ED375}" srcOrd="0" destOrd="0" presId="urn:microsoft.com/office/officeart/2005/8/layout/orgChart1"/>
    <dgm:cxn modelId="{AD62914D-D1A6-3C48-B3AD-4B87FA2CAB03}" type="presParOf" srcId="{2ADA0AA8-3F64-9A47-BB36-D21D9A88E0AA}" destId="{538C3476-36CB-104C-B56D-6597B7DA5DBA}" srcOrd="1" destOrd="0" presId="urn:microsoft.com/office/officeart/2005/8/layout/orgChart1"/>
    <dgm:cxn modelId="{845D588A-C52C-CB41-AC9E-677D6312DAFA}" type="presParOf" srcId="{6FBE0770-F601-F94F-A421-596D12C746F2}" destId="{224E9ADC-67C9-364E-AD2A-749FF05AFA0D}" srcOrd="1" destOrd="0" presId="urn:microsoft.com/office/officeart/2005/8/layout/orgChart1"/>
    <dgm:cxn modelId="{EF9EF436-B54D-7746-B67B-440B6FD4487D}" type="presParOf" srcId="{224E9ADC-67C9-364E-AD2A-749FF05AFA0D}" destId="{DFB1276D-D13D-E94B-B145-06C060D23AAD}" srcOrd="0" destOrd="0" presId="urn:microsoft.com/office/officeart/2005/8/layout/orgChart1"/>
    <dgm:cxn modelId="{F5B604EE-5CDD-0C45-9064-373E0C1FF145}" type="presParOf" srcId="{224E9ADC-67C9-364E-AD2A-749FF05AFA0D}" destId="{F6743617-082B-5C40-AD7F-5AF1140B1BA0}" srcOrd="1" destOrd="0" presId="urn:microsoft.com/office/officeart/2005/8/layout/orgChart1"/>
    <dgm:cxn modelId="{4EC257FD-8F29-664A-BF03-54754D349ADF}" type="presParOf" srcId="{F6743617-082B-5C40-AD7F-5AF1140B1BA0}" destId="{78D3DB31-E398-2548-A42B-010C9DC16201}" srcOrd="0" destOrd="0" presId="urn:microsoft.com/office/officeart/2005/8/layout/orgChart1"/>
    <dgm:cxn modelId="{0804013B-82CF-7947-AAC5-C7E82741C819}" type="presParOf" srcId="{78D3DB31-E398-2548-A42B-010C9DC16201}" destId="{2977E962-0115-974B-AEC0-19836792F4AA}" srcOrd="0" destOrd="0" presId="urn:microsoft.com/office/officeart/2005/8/layout/orgChart1"/>
    <dgm:cxn modelId="{61CCAF55-3926-7948-990E-1DF2DE08D1D3}" type="presParOf" srcId="{78D3DB31-E398-2548-A42B-010C9DC16201}" destId="{9058DC29-11CA-1E43-AEAD-D37FE91D0431}" srcOrd="1" destOrd="0" presId="urn:microsoft.com/office/officeart/2005/8/layout/orgChart1"/>
    <dgm:cxn modelId="{ECACF367-0EAC-6246-93A0-D5F27FC0058D}" type="presParOf" srcId="{F6743617-082B-5C40-AD7F-5AF1140B1BA0}" destId="{BE8E56F3-C941-3F47-99FD-07043F10E741}" srcOrd="1" destOrd="0" presId="urn:microsoft.com/office/officeart/2005/8/layout/orgChart1"/>
    <dgm:cxn modelId="{B5DCAEF9-DEA1-C242-AB99-36C0A6006D79}" type="presParOf" srcId="{F6743617-082B-5C40-AD7F-5AF1140B1BA0}" destId="{6565FEA9-1BCD-6A41-ACE6-2870A268F340}" srcOrd="2" destOrd="0" presId="urn:microsoft.com/office/officeart/2005/8/layout/orgChart1"/>
    <dgm:cxn modelId="{3E865853-571D-5C45-A50E-F3472D48EDF0}" type="presParOf" srcId="{224E9ADC-67C9-364E-AD2A-749FF05AFA0D}" destId="{AB25852E-CBC2-0C46-AD15-914F6CF95FC9}" srcOrd="2" destOrd="0" presId="urn:microsoft.com/office/officeart/2005/8/layout/orgChart1"/>
    <dgm:cxn modelId="{87EBD3E8-EAED-8A4B-AF10-8ED48D4CA447}" type="presParOf" srcId="{224E9ADC-67C9-364E-AD2A-749FF05AFA0D}" destId="{A2696614-86CE-314E-ADB2-032EDA30713C}" srcOrd="3" destOrd="0" presId="urn:microsoft.com/office/officeart/2005/8/layout/orgChart1"/>
    <dgm:cxn modelId="{9412F4FF-5E6C-6A49-8C7F-C24CF1E84E62}" type="presParOf" srcId="{A2696614-86CE-314E-ADB2-032EDA30713C}" destId="{3E95DDA3-68F3-8B44-87A0-A22F7EC869F4}" srcOrd="0" destOrd="0" presId="urn:microsoft.com/office/officeart/2005/8/layout/orgChart1"/>
    <dgm:cxn modelId="{AF67B723-B623-3848-B40A-4870B222808A}" type="presParOf" srcId="{3E95DDA3-68F3-8B44-87A0-A22F7EC869F4}" destId="{5224DC0E-1B19-ED4C-A094-2A8FCA4BA80B}" srcOrd="0" destOrd="0" presId="urn:microsoft.com/office/officeart/2005/8/layout/orgChart1"/>
    <dgm:cxn modelId="{84772BF6-13E9-8A42-B11E-14D878852D9D}" type="presParOf" srcId="{3E95DDA3-68F3-8B44-87A0-A22F7EC869F4}" destId="{CB2F3727-10B0-EC40-80B7-D54BAAF7C6A3}" srcOrd="1" destOrd="0" presId="urn:microsoft.com/office/officeart/2005/8/layout/orgChart1"/>
    <dgm:cxn modelId="{20579C8E-E4E5-4B41-956B-04B935EA6B03}" type="presParOf" srcId="{A2696614-86CE-314E-ADB2-032EDA30713C}" destId="{737EE60E-B7BC-484C-8A37-4818C79DB9EA}" srcOrd="1" destOrd="0" presId="urn:microsoft.com/office/officeart/2005/8/layout/orgChart1"/>
    <dgm:cxn modelId="{797E4D01-6A48-7D43-9518-4147F3510D83}" type="presParOf" srcId="{A2696614-86CE-314E-ADB2-032EDA30713C}" destId="{9C815AAA-86E1-DC42-AF63-95D9E977BCE5}" srcOrd="2" destOrd="0" presId="urn:microsoft.com/office/officeart/2005/8/layout/orgChart1"/>
    <dgm:cxn modelId="{E72B9ED6-9A2E-7844-8542-E74489A1BD8C}" type="presParOf" srcId="{224E9ADC-67C9-364E-AD2A-749FF05AFA0D}" destId="{3C35AC1B-AFC4-8746-A44C-85346246AEAF}" srcOrd="4" destOrd="0" presId="urn:microsoft.com/office/officeart/2005/8/layout/orgChart1"/>
    <dgm:cxn modelId="{8E7DF008-70A5-6945-8E27-6618FFBF0906}" type="presParOf" srcId="{224E9ADC-67C9-364E-AD2A-749FF05AFA0D}" destId="{802BC1A9-0D13-1B4D-8A7E-1347FBB2DAFE}" srcOrd="5" destOrd="0" presId="urn:microsoft.com/office/officeart/2005/8/layout/orgChart1"/>
    <dgm:cxn modelId="{2A47EBED-DFFF-824D-9A6A-FB34CCCE1493}" type="presParOf" srcId="{802BC1A9-0D13-1B4D-8A7E-1347FBB2DAFE}" destId="{F44AD4D7-02B1-7249-84C6-6CAE7E5FCD7E}" srcOrd="0" destOrd="0" presId="urn:microsoft.com/office/officeart/2005/8/layout/orgChart1"/>
    <dgm:cxn modelId="{6979754B-7275-2648-8730-6FC420D0A3D8}" type="presParOf" srcId="{F44AD4D7-02B1-7249-84C6-6CAE7E5FCD7E}" destId="{AE8F1BDC-9739-3E44-A467-79A2490455B0}" srcOrd="0" destOrd="0" presId="urn:microsoft.com/office/officeart/2005/8/layout/orgChart1"/>
    <dgm:cxn modelId="{E2E12018-5B5B-5B45-B004-A6B761C949FA}" type="presParOf" srcId="{F44AD4D7-02B1-7249-84C6-6CAE7E5FCD7E}" destId="{0C9ECD09-1B89-804D-B0FA-1785B40AEC95}" srcOrd="1" destOrd="0" presId="urn:microsoft.com/office/officeart/2005/8/layout/orgChart1"/>
    <dgm:cxn modelId="{6C39CF83-0EB5-544A-9045-F66881F3B1B6}" type="presParOf" srcId="{802BC1A9-0D13-1B4D-8A7E-1347FBB2DAFE}" destId="{05578D16-F119-404D-8139-04121082B3CB}" srcOrd="1" destOrd="0" presId="urn:microsoft.com/office/officeart/2005/8/layout/orgChart1"/>
    <dgm:cxn modelId="{D2351784-C158-6644-98AB-DAD32A90AE17}" type="presParOf" srcId="{802BC1A9-0D13-1B4D-8A7E-1347FBB2DAFE}" destId="{347A660E-279A-434B-BC66-C9B556C90070}" srcOrd="2" destOrd="0" presId="urn:microsoft.com/office/officeart/2005/8/layout/orgChart1"/>
    <dgm:cxn modelId="{50B16B7B-08D0-4A48-B4BE-CD0E82C808B5}" type="presParOf" srcId="{6FBE0770-F601-F94F-A421-596D12C746F2}" destId="{0D4A5214-B7EB-CB44-93F0-F39FBA2C8A13}" srcOrd="2" destOrd="0" presId="urn:microsoft.com/office/officeart/2005/8/layout/orgChart1"/>
    <dgm:cxn modelId="{48194F8E-D8B0-1043-8D73-82D0BD349624}" type="presParOf" srcId="{0D4A5214-B7EB-CB44-93F0-F39FBA2C8A13}" destId="{E7D2827C-9E99-1649-9E15-34AA0EE0A9DE}" srcOrd="0" destOrd="0" presId="urn:microsoft.com/office/officeart/2005/8/layout/orgChart1"/>
    <dgm:cxn modelId="{60BCFB78-DA86-3A4E-A90E-491DCAA5DFC0}" type="presParOf" srcId="{0D4A5214-B7EB-CB44-93F0-F39FBA2C8A13}" destId="{C9943C24-762B-0C43-88F7-6B7DB555B9F9}" srcOrd="1" destOrd="0" presId="urn:microsoft.com/office/officeart/2005/8/layout/orgChart1"/>
    <dgm:cxn modelId="{628B5834-BE57-C34D-9ED3-9C8E51F28A43}" type="presParOf" srcId="{C9943C24-762B-0C43-88F7-6B7DB555B9F9}" destId="{44952536-C1CC-1D4C-8AED-AFB98197C337}" srcOrd="0" destOrd="0" presId="urn:microsoft.com/office/officeart/2005/8/layout/orgChart1"/>
    <dgm:cxn modelId="{84237DD7-D570-8942-81B2-D419BDD0F5C8}" type="presParOf" srcId="{44952536-C1CC-1D4C-8AED-AFB98197C337}" destId="{E6339BC4-D95B-7B44-A47E-C6AD2BDF697F}" srcOrd="0" destOrd="0" presId="urn:microsoft.com/office/officeart/2005/8/layout/orgChart1"/>
    <dgm:cxn modelId="{057541D3-8C3C-1440-9A15-3FCFD3AE479D}" type="presParOf" srcId="{44952536-C1CC-1D4C-8AED-AFB98197C337}" destId="{050EE945-D961-174B-BA26-C319372CFFBF}" srcOrd="1" destOrd="0" presId="urn:microsoft.com/office/officeart/2005/8/layout/orgChart1"/>
    <dgm:cxn modelId="{EBE44B9B-69B5-DA42-A56D-3C182F3F6B01}" type="presParOf" srcId="{C9943C24-762B-0C43-88F7-6B7DB555B9F9}" destId="{0748DA9A-985F-8048-BA4B-E3369EA5728F}" srcOrd="1" destOrd="0" presId="urn:microsoft.com/office/officeart/2005/8/layout/orgChart1"/>
    <dgm:cxn modelId="{A79DDD4B-B54E-F84E-B314-35DAEF8ACA2C}" type="presParOf" srcId="{C9943C24-762B-0C43-88F7-6B7DB555B9F9}" destId="{152FBB0E-4904-2B42-B148-C13C3E036C1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03327C4-8091-BC44-9452-A3E6631E0FB2}" type="doc">
      <dgm:prSet loTypeId="urn:microsoft.com/office/officeart/2005/8/layout/orgChart1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E523053A-029F-564F-8A51-6C32ADF12FC0}">
      <dgm:prSet phldrT="[Texto]"/>
      <dgm:spPr/>
      <dgm:t>
        <a:bodyPr/>
        <a:lstStyle/>
        <a:p>
          <a:r>
            <a:rPr lang="pt-BR" dirty="0"/>
            <a:t>Gabinete do Presidente</a:t>
          </a:r>
        </a:p>
      </dgm:t>
    </dgm:pt>
    <dgm:pt modelId="{CA479694-255B-5C4C-B98C-E30B266469D8}" type="parTrans" cxnId="{5C06049E-FF0E-934C-BAE5-82177C59134F}">
      <dgm:prSet/>
      <dgm:spPr/>
      <dgm:t>
        <a:bodyPr/>
        <a:lstStyle/>
        <a:p>
          <a:endParaRPr lang="pt-BR"/>
        </a:p>
      </dgm:t>
    </dgm:pt>
    <dgm:pt modelId="{CA119962-5E5B-224E-97A6-E978E358714A}" type="sibTrans" cxnId="{5C06049E-FF0E-934C-BAE5-82177C59134F}">
      <dgm:prSet/>
      <dgm:spPr/>
      <dgm:t>
        <a:bodyPr/>
        <a:lstStyle/>
        <a:p>
          <a:endParaRPr lang="pt-BR"/>
        </a:p>
      </dgm:t>
    </dgm:pt>
    <dgm:pt modelId="{BC0524C6-2A22-2445-A9BC-F13FC3480199}" type="asst">
      <dgm:prSet phldrT="[Texto]"/>
      <dgm:spPr/>
      <dgm:t>
        <a:bodyPr/>
        <a:lstStyle/>
        <a:p>
          <a:r>
            <a:rPr lang="pt-BR" dirty="0"/>
            <a:t>Conselho Fiscal</a:t>
          </a:r>
        </a:p>
      </dgm:t>
    </dgm:pt>
    <dgm:pt modelId="{1250B163-B43C-304D-B64A-6AD1444031B8}" type="parTrans" cxnId="{7FFA9F3A-417E-5B4A-8FFD-C5D72D28BF39}">
      <dgm:prSet/>
      <dgm:spPr/>
      <dgm:t>
        <a:bodyPr/>
        <a:lstStyle/>
        <a:p>
          <a:endParaRPr lang="pt-BR"/>
        </a:p>
      </dgm:t>
    </dgm:pt>
    <dgm:pt modelId="{591C7ADD-38D8-3D49-930C-7272EB494E5C}" type="sibTrans" cxnId="{7FFA9F3A-417E-5B4A-8FFD-C5D72D28BF39}">
      <dgm:prSet/>
      <dgm:spPr/>
      <dgm:t>
        <a:bodyPr/>
        <a:lstStyle/>
        <a:p>
          <a:endParaRPr lang="pt-BR"/>
        </a:p>
      </dgm:t>
    </dgm:pt>
    <dgm:pt modelId="{145B7162-8CE5-C34E-B67A-C0C4D3E90762}">
      <dgm:prSet phldrT="[Texto]"/>
      <dgm:spPr/>
      <dgm:t>
        <a:bodyPr/>
        <a:lstStyle/>
        <a:p>
          <a:r>
            <a:rPr lang="pt-BR" dirty="0"/>
            <a:t>Secretária do Presidente</a:t>
          </a:r>
        </a:p>
      </dgm:t>
    </dgm:pt>
    <dgm:pt modelId="{9E2163FA-EB25-964D-9680-9DF271123340}" type="parTrans" cxnId="{F7D3F183-DDF1-3042-AE5F-E293565298C9}">
      <dgm:prSet/>
      <dgm:spPr/>
      <dgm:t>
        <a:bodyPr/>
        <a:lstStyle/>
        <a:p>
          <a:endParaRPr lang="pt-BR"/>
        </a:p>
      </dgm:t>
    </dgm:pt>
    <dgm:pt modelId="{BF10F5B3-DEB4-BE45-9D54-A01109656A9D}" type="sibTrans" cxnId="{F7D3F183-DDF1-3042-AE5F-E293565298C9}">
      <dgm:prSet/>
      <dgm:spPr/>
      <dgm:t>
        <a:bodyPr/>
        <a:lstStyle/>
        <a:p>
          <a:endParaRPr lang="pt-BR"/>
        </a:p>
      </dgm:t>
    </dgm:pt>
    <dgm:pt modelId="{32295C5C-7014-5D46-8DB5-D9AD8638916F}" type="asst">
      <dgm:prSet phldrT="[Texto]"/>
      <dgm:spPr/>
      <dgm:t>
        <a:bodyPr/>
        <a:lstStyle/>
        <a:p>
          <a:r>
            <a:rPr lang="pt-BR" dirty="0"/>
            <a:t>Comitê de Planejamento Estratégico</a:t>
          </a:r>
        </a:p>
      </dgm:t>
    </dgm:pt>
    <dgm:pt modelId="{4DE6285C-ADB6-8047-B17E-576508B394F5}" type="parTrans" cxnId="{C7177AB9-5A37-0F4E-95DD-722EBD8CE33E}">
      <dgm:prSet/>
      <dgm:spPr/>
      <dgm:t>
        <a:bodyPr/>
        <a:lstStyle/>
        <a:p>
          <a:endParaRPr lang="pt-BR"/>
        </a:p>
      </dgm:t>
    </dgm:pt>
    <dgm:pt modelId="{C0969A8A-D6EC-2E49-9EF5-929F93C8B3D4}" type="sibTrans" cxnId="{C7177AB9-5A37-0F4E-95DD-722EBD8CE33E}">
      <dgm:prSet/>
      <dgm:spPr/>
      <dgm:t>
        <a:bodyPr/>
        <a:lstStyle/>
        <a:p>
          <a:endParaRPr lang="pt-BR"/>
        </a:p>
      </dgm:t>
    </dgm:pt>
    <dgm:pt modelId="{3FB10B5E-6D39-FD47-88E9-F08BF19F7103}" type="asst">
      <dgm:prSet phldrT="[Texto]"/>
      <dgm:spPr/>
      <dgm:t>
        <a:bodyPr/>
        <a:lstStyle/>
        <a:p>
          <a:r>
            <a:rPr lang="pt-BR" dirty="0"/>
            <a:t>Conselho da Igreja</a:t>
          </a:r>
        </a:p>
      </dgm:t>
    </dgm:pt>
    <dgm:pt modelId="{DC75FF95-DF12-2143-B47C-1110ABA2A726}" type="parTrans" cxnId="{451CF42F-5D8B-2448-811E-C7F2287847D9}">
      <dgm:prSet/>
      <dgm:spPr/>
      <dgm:t>
        <a:bodyPr/>
        <a:lstStyle/>
        <a:p>
          <a:endParaRPr lang="pt-BR"/>
        </a:p>
      </dgm:t>
    </dgm:pt>
    <dgm:pt modelId="{C56E9632-FF24-3E4B-9295-747A3F139ACC}" type="sibTrans" cxnId="{451CF42F-5D8B-2448-811E-C7F2287847D9}">
      <dgm:prSet/>
      <dgm:spPr/>
      <dgm:t>
        <a:bodyPr/>
        <a:lstStyle/>
        <a:p>
          <a:endParaRPr lang="pt-BR"/>
        </a:p>
      </dgm:t>
    </dgm:pt>
    <dgm:pt modelId="{94DB3AB0-2546-B140-B8BC-D3F5C5FEF859}" type="asst">
      <dgm:prSet phldrT="[Texto]"/>
      <dgm:spPr/>
      <dgm:t>
        <a:bodyPr/>
        <a:lstStyle/>
        <a:p>
          <a:r>
            <a:rPr lang="pt-BR" dirty="0"/>
            <a:t>Assessoria Jurídica</a:t>
          </a:r>
        </a:p>
      </dgm:t>
    </dgm:pt>
    <dgm:pt modelId="{D2D49D0A-CAB5-544D-A2E9-E8CEF5879198}" type="parTrans" cxnId="{95D5B23B-C23D-5A41-B5B0-8DE9B62401A7}">
      <dgm:prSet/>
      <dgm:spPr/>
      <dgm:t>
        <a:bodyPr/>
        <a:lstStyle/>
        <a:p>
          <a:endParaRPr lang="pt-BR"/>
        </a:p>
      </dgm:t>
    </dgm:pt>
    <dgm:pt modelId="{72EF98AD-D06B-8F46-87A8-AC2CD73DD3A4}" type="sibTrans" cxnId="{95D5B23B-C23D-5A41-B5B0-8DE9B62401A7}">
      <dgm:prSet/>
      <dgm:spPr/>
      <dgm:t>
        <a:bodyPr/>
        <a:lstStyle/>
        <a:p>
          <a:endParaRPr lang="pt-BR"/>
        </a:p>
      </dgm:t>
    </dgm:pt>
    <dgm:pt modelId="{4BB20B7F-A48C-4C47-9D2C-A51E792D02AF}" type="pres">
      <dgm:prSet presAssocID="{D03327C4-8091-BC44-9452-A3E6631E0FB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FBE0770-F601-F94F-A421-596D12C746F2}" type="pres">
      <dgm:prSet presAssocID="{E523053A-029F-564F-8A51-6C32ADF12FC0}" presName="hierRoot1" presStyleCnt="0">
        <dgm:presLayoutVars>
          <dgm:hierBranch val="init"/>
        </dgm:presLayoutVars>
      </dgm:prSet>
      <dgm:spPr/>
    </dgm:pt>
    <dgm:pt modelId="{2ADA0AA8-3F64-9A47-BB36-D21D9A88E0AA}" type="pres">
      <dgm:prSet presAssocID="{E523053A-029F-564F-8A51-6C32ADF12FC0}" presName="rootComposite1" presStyleCnt="0"/>
      <dgm:spPr/>
    </dgm:pt>
    <dgm:pt modelId="{A3828551-C6EF-BA4E-A06A-270EB94ED375}" type="pres">
      <dgm:prSet presAssocID="{E523053A-029F-564F-8A51-6C32ADF12FC0}" presName="rootText1" presStyleLbl="node0" presStyleIdx="0" presStyleCnt="1">
        <dgm:presLayoutVars>
          <dgm:chPref val="3"/>
        </dgm:presLayoutVars>
      </dgm:prSet>
      <dgm:spPr/>
    </dgm:pt>
    <dgm:pt modelId="{538C3476-36CB-104C-B56D-6597B7DA5DBA}" type="pres">
      <dgm:prSet presAssocID="{E523053A-029F-564F-8A51-6C32ADF12FC0}" presName="rootConnector1" presStyleLbl="node1" presStyleIdx="0" presStyleCnt="0"/>
      <dgm:spPr/>
    </dgm:pt>
    <dgm:pt modelId="{224E9ADC-67C9-364E-AD2A-749FF05AFA0D}" type="pres">
      <dgm:prSet presAssocID="{E523053A-029F-564F-8A51-6C32ADF12FC0}" presName="hierChild2" presStyleCnt="0"/>
      <dgm:spPr/>
    </dgm:pt>
    <dgm:pt modelId="{DFB1276D-D13D-E94B-B145-06C060D23AAD}" type="pres">
      <dgm:prSet presAssocID="{9E2163FA-EB25-964D-9680-9DF271123340}" presName="Name37" presStyleLbl="parChTrans1D2" presStyleIdx="0" presStyleCnt="5"/>
      <dgm:spPr/>
    </dgm:pt>
    <dgm:pt modelId="{F6743617-082B-5C40-AD7F-5AF1140B1BA0}" type="pres">
      <dgm:prSet presAssocID="{145B7162-8CE5-C34E-B67A-C0C4D3E90762}" presName="hierRoot2" presStyleCnt="0">
        <dgm:presLayoutVars>
          <dgm:hierBranch val="init"/>
        </dgm:presLayoutVars>
      </dgm:prSet>
      <dgm:spPr/>
    </dgm:pt>
    <dgm:pt modelId="{78D3DB31-E398-2548-A42B-010C9DC16201}" type="pres">
      <dgm:prSet presAssocID="{145B7162-8CE5-C34E-B67A-C0C4D3E90762}" presName="rootComposite" presStyleCnt="0"/>
      <dgm:spPr/>
    </dgm:pt>
    <dgm:pt modelId="{2977E962-0115-974B-AEC0-19836792F4AA}" type="pres">
      <dgm:prSet presAssocID="{145B7162-8CE5-C34E-B67A-C0C4D3E90762}" presName="rootText" presStyleLbl="node2" presStyleIdx="0" presStyleCnt="1">
        <dgm:presLayoutVars>
          <dgm:chPref val="3"/>
        </dgm:presLayoutVars>
      </dgm:prSet>
      <dgm:spPr/>
    </dgm:pt>
    <dgm:pt modelId="{9058DC29-11CA-1E43-AEAD-D37FE91D0431}" type="pres">
      <dgm:prSet presAssocID="{145B7162-8CE5-C34E-B67A-C0C4D3E90762}" presName="rootConnector" presStyleLbl="node2" presStyleIdx="0" presStyleCnt="1"/>
      <dgm:spPr/>
    </dgm:pt>
    <dgm:pt modelId="{BE8E56F3-C941-3F47-99FD-07043F10E741}" type="pres">
      <dgm:prSet presAssocID="{145B7162-8CE5-C34E-B67A-C0C4D3E90762}" presName="hierChild4" presStyleCnt="0"/>
      <dgm:spPr/>
    </dgm:pt>
    <dgm:pt modelId="{6565FEA9-1BCD-6A41-ACE6-2870A268F340}" type="pres">
      <dgm:prSet presAssocID="{145B7162-8CE5-C34E-B67A-C0C4D3E90762}" presName="hierChild5" presStyleCnt="0"/>
      <dgm:spPr/>
    </dgm:pt>
    <dgm:pt modelId="{0D4A5214-B7EB-CB44-93F0-F39FBA2C8A13}" type="pres">
      <dgm:prSet presAssocID="{E523053A-029F-564F-8A51-6C32ADF12FC0}" presName="hierChild3" presStyleCnt="0"/>
      <dgm:spPr/>
    </dgm:pt>
    <dgm:pt modelId="{E7D2827C-9E99-1649-9E15-34AA0EE0A9DE}" type="pres">
      <dgm:prSet presAssocID="{1250B163-B43C-304D-B64A-6AD1444031B8}" presName="Name111" presStyleLbl="parChTrans1D2" presStyleIdx="1" presStyleCnt="5"/>
      <dgm:spPr/>
    </dgm:pt>
    <dgm:pt modelId="{C9943C24-762B-0C43-88F7-6B7DB555B9F9}" type="pres">
      <dgm:prSet presAssocID="{BC0524C6-2A22-2445-A9BC-F13FC3480199}" presName="hierRoot3" presStyleCnt="0">
        <dgm:presLayoutVars>
          <dgm:hierBranch val="init"/>
        </dgm:presLayoutVars>
      </dgm:prSet>
      <dgm:spPr/>
    </dgm:pt>
    <dgm:pt modelId="{44952536-C1CC-1D4C-8AED-AFB98197C337}" type="pres">
      <dgm:prSet presAssocID="{BC0524C6-2A22-2445-A9BC-F13FC3480199}" presName="rootComposite3" presStyleCnt="0"/>
      <dgm:spPr/>
    </dgm:pt>
    <dgm:pt modelId="{E6339BC4-D95B-7B44-A47E-C6AD2BDF697F}" type="pres">
      <dgm:prSet presAssocID="{BC0524C6-2A22-2445-A9BC-F13FC3480199}" presName="rootText3" presStyleLbl="asst1" presStyleIdx="0" presStyleCnt="4">
        <dgm:presLayoutVars>
          <dgm:chPref val="3"/>
        </dgm:presLayoutVars>
      </dgm:prSet>
      <dgm:spPr/>
    </dgm:pt>
    <dgm:pt modelId="{050EE945-D961-174B-BA26-C319372CFFBF}" type="pres">
      <dgm:prSet presAssocID="{BC0524C6-2A22-2445-A9BC-F13FC3480199}" presName="rootConnector3" presStyleLbl="asst1" presStyleIdx="0" presStyleCnt="4"/>
      <dgm:spPr/>
    </dgm:pt>
    <dgm:pt modelId="{0748DA9A-985F-8048-BA4B-E3369EA5728F}" type="pres">
      <dgm:prSet presAssocID="{BC0524C6-2A22-2445-A9BC-F13FC3480199}" presName="hierChild6" presStyleCnt="0"/>
      <dgm:spPr/>
    </dgm:pt>
    <dgm:pt modelId="{152FBB0E-4904-2B42-B148-C13C3E036C11}" type="pres">
      <dgm:prSet presAssocID="{BC0524C6-2A22-2445-A9BC-F13FC3480199}" presName="hierChild7" presStyleCnt="0"/>
      <dgm:spPr/>
    </dgm:pt>
    <dgm:pt modelId="{08C041B5-B508-0C40-B2D2-DD000AD883A7}" type="pres">
      <dgm:prSet presAssocID="{4DE6285C-ADB6-8047-B17E-576508B394F5}" presName="Name111" presStyleLbl="parChTrans1D2" presStyleIdx="2" presStyleCnt="5"/>
      <dgm:spPr/>
    </dgm:pt>
    <dgm:pt modelId="{A1EC202B-64DC-784A-A75E-BD5892549CAC}" type="pres">
      <dgm:prSet presAssocID="{32295C5C-7014-5D46-8DB5-D9AD8638916F}" presName="hierRoot3" presStyleCnt="0">
        <dgm:presLayoutVars>
          <dgm:hierBranch val="init"/>
        </dgm:presLayoutVars>
      </dgm:prSet>
      <dgm:spPr/>
    </dgm:pt>
    <dgm:pt modelId="{6BF5053E-8EB1-984A-BEC7-740F40C2FC74}" type="pres">
      <dgm:prSet presAssocID="{32295C5C-7014-5D46-8DB5-D9AD8638916F}" presName="rootComposite3" presStyleCnt="0"/>
      <dgm:spPr/>
    </dgm:pt>
    <dgm:pt modelId="{07133FA9-D518-644C-B000-072B70B88FA7}" type="pres">
      <dgm:prSet presAssocID="{32295C5C-7014-5D46-8DB5-D9AD8638916F}" presName="rootText3" presStyleLbl="asst1" presStyleIdx="1" presStyleCnt="4">
        <dgm:presLayoutVars>
          <dgm:chPref val="3"/>
        </dgm:presLayoutVars>
      </dgm:prSet>
      <dgm:spPr/>
    </dgm:pt>
    <dgm:pt modelId="{34AC60E2-BBD8-F749-A8BF-1BCE89A9E583}" type="pres">
      <dgm:prSet presAssocID="{32295C5C-7014-5D46-8DB5-D9AD8638916F}" presName="rootConnector3" presStyleLbl="asst1" presStyleIdx="1" presStyleCnt="4"/>
      <dgm:spPr/>
    </dgm:pt>
    <dgm:pt modelId="{2561582A-093D-6547-A3BD-1B0E1DC13F4B}" type="pres">
      <dgm:prSet presAssocID="{32295C5C-7014-5D46-8DB5-D9AD8638916F}" presName="hierChild6" presStyleCnt="0"/>
      <dgm:spPr/>
    </dgm:pt>
    <dgm:pt modelId="{744B4B72-9228-5D45-94D7-3298F5BB5940}" type="pres">
      <dgm:prSet presAssocID="{32295C5C-7014-5D46-8DB5-D9AD8638916F}" presName="hierChild7" presStyleCnt="0"/>
      <dgm:spPr/>
    </dgm:pt>
    <dgm:pt modelId="{C63B89F6-E2A2-414D-87E8-3B921C6ABA41}" type="pres">
      <dgm:prSet presAssocID="{DC75FF95-DF12-2143-B47C-1110ABA2A726}" presName="Name111" presStyleLbl="parChTrans1D2" presStyleIdx="3" presStyleCnt="5"/>
      <dgm:spPr/>
    </dgm:pt>
    <dgm:pt modelId="{2B443C11-5E14-424D-8441-EB01CB85399D}" type="pres">
      <dgm:prSet presAssocID="{3FB10B5E-6D39-FD47-88E9-F08BF19F7103}" presName="hierRoot3" presStyleCnt="0">
        <dgm:presLayoutVars>
          <dgm:hierBranch val="init"/>
        </dgm:presLayoutVars>
      </dgm:prSet>
      <dgm:spPr/>
    </dgm:pt>
    <dgm:pt modelId="{5650E70C-2D88-2247-AEC7-CDC9E8D9F40A}" type="pres">
      <dgm:prSet presAssocID="{3FB10B5E-6D39-FD47-88E9-F08BF19F7103}" presName="rootComposite3" presStyleCnt="0"/>
      <dgm:spPr/>
    </dgm:pt>
    <dgm:pt modelId="{31709BE8-0088-5543-BF9C-6702D757FC0A}" type="pres">
      <dgm:prSet presAssocID="{3FB10B5E-6D39-FD47-88E9-F08BF19F7103}" presName="rootText3" presStyleLbl="asst1" presStyleIdx="2" presStyleCnt="4">
        <dgm:presLayoutVars>
          <dgm:chPref val="3"/>
        </dgm:presLayoutVars>
      </dgm:prSet>
      <dgm:spPr/>
    </dgm:pt>
    <dgm:pt modelId="{B9E6282B-5BB9-3B49-A512-7C7B458FED26}" type="pres">
      <dgm:prSet presAssocID="{3FB10B5E-6D39-FD47-88E9-F08BF19F7103}" presName="rootConnector3" presStyleLbl="asst1" presStyleIdx="2" presStyleCnt="4"/>
      <dgm:spPr/>
    </dgm:pt>
    <dgm:pt modelId="{CDBB7279-918D-D546-BA47-D6E879C428BC}" type="pres">
      <dgm:prSet presAssocID="{3FB10B5E-6D39-FD47-88E9-F08BF19F7103}" presName="hierChild6" presStyleCnt="0"/>
      <dgm:spPr/>
    </dgm:pt>
    <dgm:pt modelId="{36A38D5C-9568-9B4C-BFB6-8663655FB871}" type="pres">
      <dgm:prSet presAssocID="{3FB10B5E-6D39-FD47-88E9-F08BF19F7103}" presName="hierChild7" presStyleCnt="0"/>
      <dgm:spPr/>
    </dgm:pt>
    <dgm:pt modelId="{6587EDD7-0F04-D24C-9677-3880CC515486}" type="pres">
      <dgm:prSet presAssocID="{D2D49D0A-CAB5-544D-A2E9-E8CEF5879198}" presName="Name111" presStyleLbl="parChTrans1D2" presStyleIdx="4" presStyleCnt="5"/>
      <dgm:spPr/>
    </dgm:pt>
    <dgm:pt modelId="{4485B47C-AFA1-E842-89F6-B0BA1CBE79BD}" type="pres">
      <dgm:prSet presAssocID="{94DB3AB0-2546-B140-B8BC-D3F5C5FEF859}" presName="hierRoot3" presStyleCnt="0">
        <dgm:presLayoutVars>
          <dgm:hierBranch val="init"/>
        </dgm:presLayoutVars>
      </dgm:prSet>
      <dgm:spPr/>
    </dgm:pt>
    <dgm:pt modelId="{B21F5687-6C5E-2B45-8628-83E3C22F6389}" type="pres">
      <dgm:prSet presAssocID="{94DB3AB0-2546-B140-B8BC-D3F5C5FEF859}" presName="rootComposite3" presStyleCnt="0"/>
      <dgm:spPr/>
    </dgm:pt>
    <dgm:pt modelId="{FF2EE42C-EB6A-8B4F-AA1C-F947D1EC748A}" type="pres">
      <dgm:prSet presAssocID="{94DB3AB0-2546-B140-B8BC-D3F5C5FEF859}" presName="rootText3" presStyleLbl="asst1" presStyleIdx="3" presStyleCnt="4">
        <dgm:presLayoutVars>
          <dgm:chPref val="3"/>
        </dgm:presLayoutVars>
      </dgm:prSet>
      <dgm:spPr/>
    </dgm:pt>
    <dgm:pt modelId="{0D2B4CE6-6CCE-4F4C-935D-1658D59F8F59}" type="pres">
      <dgm:prSet presAssocID="{94DB3AB0-2546-B140-B8BC-D3F5C5FEF859}" presName="rootConnector3" presStyleLbl="asst1" presStyleIdx="3" presStyleCnt="4"/>
      <dgm:spPr/>
    </dgm:pt>
    <dgm:pt modelId="{06425932-5D98-A446-B589-6CFCC18EF83E}" type="pres">
      <dgm:prSet presAssocID="{94DB3AB0-2546-B140-B8BC-D3F5C5FEF859}" presName="hierChild6" presStyleCnt="0"/>
      <dgm:spPr/>
    </dgm:pt>
    <dgm:pt modelId="{4C835908-A0C8-A24E-A18A-AC4D75A62353}" type="pres">
      <dgm:prSet presAssocID="{94DB3AB0-2546-B140-B8BC-D3F5C5FEF859}" presName="hierChild7" presStyleCnt="0"/>
      <dgm:spPr/>
    </dgm:pt>
  </dgm:ptLst>
  <dgm:cxnLst>
    <dgm:cxn modelId="{FA22D609-EA49-FE4B-A6C2-2A19A141201C}" type="presOf" srcId="{32295C5C-7014-5D46-8DB5-D9AD8638916F}" destId="{07133FA9-D518-644C-B000-072B70B88FA7}" srcOrd="0" destOrd="0" presId="urn:microsoft.com/office/officeart/2005/8/layout/orgChart1"/>
    <dgm:cxn modelId="{305BC510-C404-1F4E-AE77-001600647A33}" type="presOf" srcId="{BC0524C6-2A22-2445-A9BC-F13FC3480199}" destId="{E6339BC4-D95B-7B44-A47E-C6AD2BDF697F}" srcOrd="0" destOrd="0" presId="urn:microsoft.com/office/officeart/2005/8/layout/orgChart1"/>
    <dgm:cxn modelId="{5BC83312-D91D-A141-960F-B1B2D8817E65}" type="presOf" srcId="{D2D49D0A-CAB5-544D-A2E9-E8CEF5879198}" destId="{6587EDD7-0F04-D24C-9677-3880CC515486}" srcOrd="0" destOrd="0" presId="urn:microsoft.com/office/officeart/2005/8/layout/orgChart1"/>
    <dgm:cxn modelId="{C8DB1415-01B1-304A-9C7F-4BB737523C83}" type="presOf" srcId="{145B7162-8CE5-C34E-B67A-C0C4D3E90762}" destId="{9058DC29-11CA-1E43-AEAD-D37FE91D0431}" srcOrd="1" destOrd="0" presId="urn:microsoft.com/office/officeart/2005/8/layout/orgChart1"/>
    <dgm:cxn modelId="{AA36AC16-BDBC-0B4E-A997-03131FA31E57}" type="presOf" srcId="{3FB10B5E-6D39-FD47-88E9-F08BF19F7103}" destId="{31709BE8-0088-5543-BF9C-6702D757FC0A}" srcOrd="0" destOrd="0" presId="urn:microsoft.com/office/officeart/2005/8/layout/orgChart1"/>
    <dgm:cxn modelId="{4289D919-7381-C544-B1AC-652D303EAC80}" type="presOf" srcId="{4DE6285C-ADB6-8047-B17E-576508B394F5}" destId="{08C041B5-B508-0C40-B2D2-DD000AD883A7}" srcOrd="0" destOrd="0" presId="urn:microsoft.com/office/officeart/2005/8/layout/orgChart1"/>
    <dgm:cxn modelId="{7AF8DA23-6AD8-624E-B501-D92CB27562CC}" type="presOf" srcId="{9E2163FA-EB25-964D-9680-9DF271123340}" destId="{DFB1276D-D13D-E94B-B145-06C060D23AAD}" srcOrd="0" destOrd="0" presId="urn:microsoft.com/office/officeart/2005/8/layout/orgChart1"/>
    <dgm:cxn modelId="{BACF2D2B-E6AC-D844-849B-BD9B1F13A926}" type="presOf" srcId="{32295C5C-7014-5D46-8DB5-D9AD8638916F}" destId="{34AC60E2-BBD8-F749-A8BF-1BCE89A9E583}" srcOrd="1" destOrd="0" presId="urn:microsoft.com/office/officeart/2005/8/layout/orgChart1"/>
    <dgm:cxn modelId="{451CF42F-5D8B-2448-811E-C7F2287847D9}" srcId="{E523053A-029F-564F-8A51-6C32ADF12FC0}" destId="{3FB10B5E-6D39-FD47-88E9-F08BF19F7103}" srcOrd="2" destOrd="0" parTransId="{DC75FF95-DF12-2143-B47C-1110ABA2A726}" sibTransId="{C56E9632-FF24-3E4B-9295-747A3F139ACC}"/>
    <dgm:cxn modelId="{7FFA9F3A-417E-5B4A-8FFD-C5D72D28BF39}" srcId="{E523053A-029F-564F-8A51-6C32ADF12FC0}" destId="{BC0524C6-2A22-2445-A9BC-F13FC3480199}" srcOrd="0" destOrd="0" parTransId="{1250B163-B43C-304D-B64A-6AD1444031B8}" sibTransId="{591C7ADD-38D8-3D49-930C-7272EB494E5C}"/>
    <dgm:cxn modelId="{95D5B23B-C23D-5A41-B5B0-8DE9B62401A7}" srcId="{E523053A-029F-564F-8A51-6C32ADF12FC0}" destId="{94DB3AB0-2546-B140-B8BC-D3F5C5FEF859}" srcOrd="3" destOrd="0" parTransId="{D2D49D0A-CAB5-544D-A2E9-E8CEF5879198}" sibTransId="{72EF98AD-D06B-8F46-87A8-AC2CD73DD3A4}"/>
    <dgm:cxn modelId="{59EB5A3C-BBF5-A148-BEF6-F5163E5D1CD4}" type="presOf" srcId="{145B7162-8CE5-C34E-B67A-C0C4D3E90762}" destId="{2977E962-0115-974B-AEC0-19836792F4AA}" srcOrd="0" destOrd="0" presId="urn:microsoft.com/office/officeart/2005/8/layout/orgChart1"/>
    <dgm:cxn modelId="{34A84958-46AA-614E-98A7-8D6EC4D063A2}" type="presOf" srcId="{3FB10B5E-6D39-FD47-88E9-F08BF19F7103}" destId="{B9E6282B-5BB9-3B49-A512-7C7B458FED26}" srcOrd="1" destOrd="0" presId="urn:microsoft.com/office/officeart/2005/8/layout/orgChart1"/>
    <dgm:cxn modelId="{79A81B5B-7B2B-7C40-BCE0-5402E69DDA0E}" type="presOf" srcId="{E523053A-029F-564F-8A51-6C32ADF12FC0}" destId="{538C3476-36CB-104C-B56D-6597B7DA5DBA}" srcOrd="1" destOrd="0" presId="urn:microsoft.com/office/officeart/2005/8/layout/orgChart1"/>
    <dgm:cxn modelId="{90578A5E-9CCD-8E48-8C8A-F1F96C2EC5FC}" type="presOf" srcId="{BC0524C6-2A22-2445-A9BC-F13FC3480199}" destId="{050EE945-D961-174B-BA26-C319372CFFBF}" srcOrd="1" destOrd="0" presId="urn:microsoft.com/office/officeart/2005/8/layout/orgChart1"/>
    <dgm:cxn modelId="{B2365866-DE9F-6F4C-91C9-0154466C23EC}" type="presOf" srcId="{DC75FF95-DF12-2143-B47C-1110ABA2A726}" destId="{C63B89F6-E2A2-414D-87E8-3B921C6ABA41}" srcOrd="0" destOrd="0" presId="urn:microsoft.com/office/officeart/2005/8/layout/orgChart1"/>
    <dgm:cxn modelId="{F7D3F183-DDF1-3042-AE5F-E293565298C9}" srcId="{E523053A-029F-564F-8A51-6C32ADF12FC0}" destId="{145B7162-8CE5-C34E-B67A-C0C4D3E90762}" srcOrd="4" destOrd="0" parTransId="{9E2163FA-EB25-964D-9680-9DF271123340}" sibTransId="{BF10F5B3-DEB4-BE45-9D54-A01109656A9D}"/>
    <dgm:cxn modelId="{5C06049E-FF0E-934C-BAE5-82177C59134F}" srcId="{D03327C4-8091-BC44-9452-A3E6631E0FB2}" destId="{E523053A-029F-564F-8A51-6C32ADF12FC0}" srcOrd="0" destOrd="0" parTransId="{CA479694-255B-5C4C-B98C-E30B266469D8}" sibTransId="{CA119962-5E5B-224E-97A6-E978E358714A}"/>
    <dgm:cxn modelId="{4BE58BB7-BA45-E04B-A1C5-867587575047}" type="presOf" srcId="{1250B163-B43C-304D-B64A-6AD1444031B8}" destId="{E7D2827C-9E99-1649-9E15-34AA0EE0A9DE}" srcOrd="0" destOrd="0" presId="urn:microsoft.com/office/officeart/2005/8/layout/orgChart1"/>
    <dgm:cxn modelId="{C7177AB9-5A37-0F4E-95DD-722EBD8CE33E}" srcId="{E523053A-029F-564F-8A51-6C32ADF12FC0}" destId="{32295C5C-7014-5D46-8DB5-D9AD8638916F}" srcOrd="1" destOrd="0" parTransId="{4DE6285C-ADB6-8047-B17E-576508B394F5}" sibTransId="{C0969A8A-D6EC-2E49-9EF5-929F93C8B3D4}"/>
    <dgm:cxn modelId="{160EF1BB-38B3-9F43-BEA2-349542591880}" type="presOf" srcId="{94DB3AB0-2546-B140-B8BC-D3F5C5FEF859}" destId="{FF2EE42C-EB6A-8B4F-AA1C-F947D1EC748A}" srcOrd="0" destOrd="0" presId="urn:microsoft.com/office/officeart/2005/8/layout/orgChart1"/>
    <dgm:cxn modelId="{0E6E7CC0-21F4-EE4A-A600-D68F2A129D8C}" type="presOf" srcId="{D03327C4-8091-BC44-9452-A3E6631E0FB2}" destId="{4BB20B7F-A48C-4C47-9D2C-A51E792D02AF}" srcOrd="0" destOrd="0" presId="urn:microsoft.com/office/officeart/2005/8/layout/orgChart1"/>
    <dgm:cxn modelId="{674770E8-72F1-714D-B193-FBFBEFE6D76B}" type="presOf" srcId="{94DB3AB0-2546-B140-B8BC-D3F5C5FEF859}" destId="{0D2B4CE6-6CCE-4F4C-935D-1658D59F8F59}" srcOrd="1" destOrd="0" presId="urn:microsoft.com/office/officeart/2005/8/layout/orgChart1"/>
    <dgm:cxn modelId="{C86745EB-672B-FA40-8CA7-A1BBB41C41E9}" type="presOf" srcId="{E523053A-029F-564F-8A51-6C32ADF12FC0}" destId="{A3828551-C6EF-BA4E-A06A-270EB94ED375}" srcOrd="0" destOrd="0" presId="urn:microsoft.com/office/officeart/2005/8/layout/orgChart1"/>
    <dgm:cxn modelId="{843CA0F8-2088-F04F-8DAB-F6E857CB0379}" type="presParOf" srcId="{4BB20B7F-A48C-4C47-9D2C-A51E792D02AF}" destId="{6FBE0770-F601-F94F-A421-596D12C746F2}" srcOrd="0" destOrd="0" presId="urn:microsoft.com/office/officeart/2005/8/layout/orgChart1"/>
    <dgm:cxn modelId="{116A2853-F0C8-2E43-8EDC-E5C915F0D821}" type="presParOf" srcId="{6FBE0770-F601-F94F-A421-596D12C746F2}" destId="{2ADA0AA8-3F64-9A47-BB36-D21D9A88E0AA}" srcOrd="0" destOrd="0" presId="urn:microsoft.com/office/officeart/2005/8/layout/orgChart1"/>
    <dgm:cxn modelId="{B065A2C8-6FFD-4345-817C-4373CFB93CB6}" type="presParOf" srcId="{2ADA0AA8-3F64-9A47-BB36-D21D9A88E0AA}" destId="{A3828551-C6EF-BA4E-A06A-270EB94ED375}" srcOrd="0" destOrd="0" presId="urn:microsoft.com/office/officeart/2005/8/layout/orgChart1"/>
    <dgm:cxn modelId="{AD62914D-D1A6-3C48-B3AD-4B87FA2CAB03}" type="presParOf" srcId="{2ADA0AA8-3F64-9A47-BB36-D21D9A88E0AA}" destId="{538C3476-36CB-104C-B56D-6597B7DA5DBA}" srcOrd="1" destOrd="0" presId="urn:microsoft.com/office/officeart/2005/8/layout/orgChart1"/>
    <dgm:cxn modelId="{845D588A-C52C-CB41-AC9E-677D6312DAFA}" type="presParOf" srcId="{6FBE0770-F601-F94F-A421-596D12C746F2}" destId="{224E9ADC-67C9-364E-AD2A-749FF05AFA0D}" srcOrd="1" destOrd="0" presId="urn:microsoft.com/office/officeart/2005/8/layout/orgChart1"/>
    <dgm:cxn modelId="{EF9EF436-B54D-7746-B67B-440B6FD4487D}" type="presParOf" srcId="{224E9ADC-67C9-364E-AD2A-749FF05AFA0D}" destId="{DFB1276D-D13D-E94B-B145-06C060D23AAD}" srcOrd="0" destOrd="0" presId="urn:microsoft.com/office/officeart/2005/8/layout/orgChart1"/>
    <dgm:cxn modelId="{F5B604EE-5CDD-0C45-9064-373E0C1FF145}" type="presParOf" srcId="{224E9ADC-67C9-364E-AD2A-749FF05AFA0D}" destId="{F6743617-082B-5C40-AD7F-5AF1140B1BA0}" srcOrd="1" destOrd="0" presId="urn:microsoft.com/office/officeart/2005/8/layout/orgChart1"/>
    <dgm:cxn modelId="{4EC257FD-8F29-664A-BF03-54754D349ADF}" type="presParOf" srcId="{F6743617-082B-5C40-AD7F-5AF1140B1BA0}" destId="{78D3DB31-E398-2548-A42B-010C9DC16201}" srcOrd="0" destOrd="0" presId="urn:microsoft.com/office/officeart/2005/8/layout/orgChart1"/>
    <dgm:cxn modelId="{0804013B-82CF-7947-AAC5-C7E82741C819}" type="presParOf" srcId="{78D3DB31-E398-2548-A42B-010C9DC16201}" destId="{2977E962-0115-974B-AEC0-19836792F4AA}" srcOrd="0" destOrd="0" presId="urn:microsoft.com/office/officeart/2005/8/layout/orgChart1"/>
    <dgm:cxn modelId="{61CCAF55-3926-7948-990E-1DF2DE08D1D3}" type="presParOf" srcId="{78D3DB31-E398-2548-A42B-010C9DC16201}" destId="{9058DC29-11CA-1E43-AEAD-D37FE91D0431}" srcOrd="1" destOrd="0" presId="urn:microsoft.com/office/officeart/2005/8/layout/orgChart1"/>
    <dgm:cxn modelId="{ECACF367-0EAC-6246-93A0-D5F27FC0058D}" type="presParOf" srcId="{F6743617-082B-5C40-AD7F-5AF1140B1BA0}" destId="{BE8E56F3-C941-3F47-99FD-07043F10E741}" srcOrd="1" destOrd="0" presId="urn:microsoft.com/office/officeart/2005/8/layout/orgChart1"/>
    <dgm:cxn modelId="{B5DCAEF9-DEA1-C242-AB99-36C0A6006D79}" type="presParOf" srcId="{F6743617-082B-5C40-AD7F-5AF1140B1BA0}" destId="{6565FEA9-1BCD-6A41-ACE6-2870A268F340}" srcOrd="2" destOrd="0" presId="urn:microsoft.com/office/officeart/2005/8/layout/orgChart1"/>
    <dgm:cxn modelId="{50B16B7B-08D0-4A48-B4BE-CD0E82C808B5}" type="presParOf" srcId="{6FBE0770-F601-F94F-A421-596D12C746F2}" destId="{0D4A5214-B7EB-CB44-93F0-F39FBA2C8A13}" srcOrd="2" destOrd="0" presId="urn:microsoft.com/office/officeart/2005/8/layout/orgChart1"/>
    <dgm:cxn modelId="{48194F8E-D8B0-1043-8D73-82D0BD349624}" type="presParOf" srcId="{0D4A5214-B7EB-CB44-93F0-F39FBA2C8A13}" destId="{E7D2827C-9E99-1649-9E15-34AA0EE0A9DE}" srcOrd="0" destOrd="0" presId="urn:microsoft.com/office/officeart/2005/8/layout/orgChart1"/>
    <dgm:cxn modelId="{60BCFB78-DA86-3A4E-A90E-491DCAA5DFC0}" type="presParOf" srcId="{0D4A5214-B7EB-CB44-93F0-F39FBA2C8A13}" destId="{C9943C24-762B-0C43-88F7-6B7DB555B9F9}" srcOrd="1" destOrd="0" presId="urn:microsoft.com/office/officeart/2005/8/layout/orgChart1"/>
    <dgm:cxn modelId="{628B5834-BE57-C34D-9ED3-9C8E51F28A43}" type="presParOf" srcId="{C9943C24-762B-0C43-88F7-6B7DB555B9F9}" destId="{44952536-C1CC-1D4C-8AED-AFB98197C337}" srcOrd="0" destOrd="0" presId="urn:microsoft.com/office/officeart/2005/8/layout/orgChart1"/>
    <dgm:cxn modelId="{84237DD7-D570-8942-81B2-D419BDD0F5C8}" type="presParOf" srcId="{44952536-C1CC-1D4C-8AED-AFB98197C337}" destId="{E6339BC4-D95B-7B44-A47E-C6AD2BDF697F}" srcOrd="0" destOrd="0" presId="urn:microsoft.com/office/officeart/2005/8/layout/orgChart1"/>
    <dgm:cxn modelId="{057541D3-8C3C-1440-9A15-3FCFD3AE479D}" type="presParOf" srcId="{44952536-C1CC-1D4C-8AED-AFB98197C337}" destId="{050EE945-D961-174B-BA26-C319372CFFBF}" srcOrd="1" destOrd="0" presId="urn:microsoft.com/office/officeart/2005/8/layout/orgChart1"/>
    <dgm:cxn modelId="{EBE44B9B-69B5-DA42-A56D-3C182F3F6B01}" type="presParOf" srcId="{C9943C24-762B-0C43-88F7-6B7DB555B9F9}" destId="{0748DA9A-985F-8048-BA4B-E3369EA5728F}" srcOrd="1" destOrd="0" presId="urn:microsoft.com/office/officeart/2005/8/layout/orgChart1"/>
    <dgm:cxn modelId="{A79DDD4B-B54E-F84E-B314-35DAEF8ACA2C}" type="presParOf" srcId="{C9943C24-762B-0C43-88F7-6B7DB555B9F9}" destId="{152FBB0E-4904-2B42-B148-C13C3E036C11}" srcOrd="2" destOrd="0" presId="urn:microsoft.com/office/officeart/2005/8/layout/orgChart1"/>
    <dgm:cxn modelId="{3BD44F41-605A-A449-B5E6-9F2772790C9A}" type="presParOf" srcId="{0D4A5214-B7EB-CB44-93F0-F39FBA2C8A13}" destId="{08C041B5-B508-0C40-B2D2-DD000AD883A7}" srcOrd="2" destOrd="0" presId="urn:microsoft.com/office/officeart/2005/8/layout/orgChart1"/>
    <dgm:cxn modelId="{B685FF09-DC22-8D4B-AFB0-A15E1569AAA0}" type="presParOf" srcId="{0D4A5214-B7EB-CB44-93F0-F39FBA2C8A13}" destId="{A1EC202B-64DC-784A-A75E-BD5892549CAC}" srcOrd="3" destOrd="0" presId="urn:microsoft.com/office/officeart/2005/8/layout/orgChart1"/>
    <dgm:cxn modelId="{410A2BEA-DA8F-6D44-819E-467A1BF9441D}" type="presParOf" srcId="{A1EC202B-64DC-784A-A75E-BD5892549CAC}" destId="{6BF5053E-8EB1-984A-BEC7-740F40C2FC74}" srcOrd="0" destOrd="0" presId="urn:microsoft.com/office/officeart/2005/8/layout/orgChart1"/>
    <dgm:cxn modelId="{D4195C70-EDE0-5947-B2B7-06F282B76B30}" type="presParOf" srcId="{6BF5053E-8EB1-984A-BEC7-740F40C2FC74}" destId="{07133FA9-D518-644C-B000-072B70B88FA7}" srcOrd="0" destOrd="0" presId="urn:microsoft.com/office/officeart/2005/8/layout/orgChart1"/>
    <dgm:cxn modelId="{75E42CA9-91C7-5749-9E3A-45C945D18DBE}" type="presParOf" srcId="{6BF5053E-8EB1-984A-BEC7-740F40C2FC74}" destId="{34AC60E2-BBD8-F749-A8BF-1BCE89A9E583}" srcOrd="1" destOrd="0" presId="urn:microsoft.com/office/officeart/2005/8/layout/orgChart1"/>
    <dgm:cxn modelId="{87FFEC9B-399D-3342-9CF6-7365550F49C7}" type="presParOf" srcId="{A1EC202B-64DC-784A-A75E-BD5892549CAC}" destId="{2561582A-093D-6547-A3BD-1B0E1DC13F4B}" srcOrd="1" destOrd="0" presId="urn:microsoft.com/office/officeart/2005/8/layout/orgChart1"/>
    <dgm:cxn modelId="{0FBE0E33-9A79-7A4F-BC34-BA3CE9A3EEDD}" type="presParOf" srcId="{A1EC202B-64DC-784A-A75E-BD5892549CAC}" destId="{744B4B72-9228-5D45-94D7-3298F5BB5940}" srcOrd="2" destOrd="0" presId="urn:microsoft.com/office/officeart/2005/8/layout/orgChart1"/>
    <dgm:cxn modelId="{22F91690-A361-314A-8BD0-5F24DB312BC8}" type="presParOf" srcId="{0D4A5214-B7EB-CB44-93F0-F39FBA2C8A13}" destId="{C63B89F6-E2A2-414D-87E8-3B921C6ABA41}" srcOrd="4" destOrd="0" presId="urn:microsoft.com/office/officeart/2005/8/layout/orgChart1"/>
    <dgm:cxn modelId="{3617BFCA-FE51-2D4C-BD17-66C3C8162391}" type="presParOf" srcId="{0D4A5214-B7EB-CB44-93F0-F39FBA2C8A13}" destId="{2B443C11-5E14-424D-8441-EB01CB85399D}" srcOrd="5" destOrd="0" presId="urn:microsoft.com/office/officeart/2005/8/layout/orgChart1"/>
    <dgm:cxn modelId="{9F2A7C70-F1B0-F34E-A95F-16DB6397A58C}" type="presParOf" srcId="{2B443C11-5E14-424D-8441-EB01CB85399D}" destId="{5650E70C-2D88-2247-AEC7-CDC9E8D9F40A}" srcOrd="0" destOrd="0" presId="urn:microsoft.com/office/officeart/2005/8/layout/orgChart1"/>
    <dgm:cxn modelId="{7DFEF195-0AE7-3646-B53D-2B92A5D6024C}" type="presParOf" srcId="{5650E70C-2D88-2247-AEC7-CDC9E8D9F40A}" destId="{31709BE8-0088-5543-BF9C-6702D757FC0A}" srcOrd="0" destOrd="0" presId="urn:microsoft.com/office/officeart/2005/8/layout/orgChart1"/>
    <dgm:cxn modelId="{9D93D53A-106C-4A4A-853C-4AD142CF905A}" type="presParOf" srcId="{5650E70C-2D88-2247-AEC7-CDC9E8D9F40A}" destId="{B9E6282B-5BB9-3B49-A512-7C7B458FED26}" srcOrd="1" destOrd="0" presId="urn:microsoft.com/office/officeart/2005/8/layout/orgChart1"/>
    <dgm:cxn modelId="{A79EACEF-ECEE-BE47-B5CB-E7FAC2C3D872}" type="presParOf" srcId="{2B443C11-5E14-424D-8441-EB01CB85399D}" destId="{CDBB7279-918D-D546-BA47-D6E879C428BC}" srcOrd="1" destOrd="0" presId="urn:microsoft.com/office/officeart/2005/8/layout/orgChart1"/>
    <dgm:cxn modelId="{E62BD322-76D4-9145-8473-44C742ACDCE1}" type="presParOf" srcId="{2B443C11-5E14-424D-8441-EB01CB85399D}" destId="{36A38D5C-9568-9B4C-BFB6-8663655FB871}" srcOrd="2" destOrd="0" presId="urn:microsoft.com/office/officeart/2005/8/layout/orgChart1"/>
    <dgm:cxn modelId="{DC659CFB-844C-4242-A9C7-9AB73AC40790}" type="presParOf" srcId="{0D4A5214-B7EB-CB44-93F0-F39FBA2C8A13}" destId="{6587EDD7-0F04-D24C-9677-3880CC515486}" srcOrd="6" destOrd="0" presId="urn:microsoft.com/office/officeart/2005/8/layout/orgChart1"/>
    <dgm:cxn modelId="{A7AC16A2-BC30-754B-898F-A77FF260FC56}" type="presParOf" srcId="{0D4A5214-B7EB-CB44-93F0-F39FBA2C8A13}" destId="{4485B47C-AFA1-E842-89F6-B0BA1CBE79BD}" srcOrd="7" destOrd="0" presId="urn:microsoft.com/office/officeart/2005/8/layout/orgChart1"/>
    <dgm:cxn modelId="{0257FD39-82F6-A042-A728-9ADBCF810AD2}" type="presParOf" srcId="{4485B47C-AFA1-E842-89F6-B0BA1CBE79BD}" destId="{B21F5687-6C5E-2B45-8628-83E3C22F6389}" srcOrd="0" destOrd="0" presId="urn:microsoft.com/office/officeart/2005/8/layout/orgChart1"/>
    <dgm:cxn modelId="{DD08E847-D5C5-9145-93DB-969A57C2E972}" type="presParOf" srcId="{B21F5687-6C5E-2B45-8628-83E3C22F6389}" destId="{FF2EE42C-EB6A-8B4F-AA1C-F947D1EC748A}" srcOrd="0" destOrd="0" presId="urn:microsoft.com/office/officeart/2005/8/layout/orgChart1"/>
    <dgm:cxn modelId="{354569B9-E6D3-5D46-92EB-712F6EE3F0A7}" type="presParOf" srcId="{B21F5687-6C5E-2B45-8628-83E3C22F6389}" destId="{0D2B4CE6-6CCE-4F4C-935D-1658D59F8F59}" srcOrd="1" destOrd="0" presId="urn:microsoft.com/office/officeart/2005/8/layout/orgChart1"/>
    <dgm:cxn modelId="{1D4407D0-C559-F849-812E-C1F113928CED}" type="presParOf" srcId="{4485B47C-AFA1-E842-89F6-B0BA1CBE79BD}" destId="{06425932-5D98-A446-B589-6CFCC18EF83E}" srcOrd="1" destOrd="0" presId="urn:microsoft.com/office/officeart/2005/8/layout/orgChart1"/>
    <dgm:cxn modelId="{279DDF2E-283B-CB42-BB88-28CBB56C7D0D}" type="presParOf" srcId="{4485B47C-AFA1-E842-89F6-B0BA1CBE79BD}" destId="{4C835908-A0C8-A24E-A18A-AC4D75A6235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FEED1DA-A73D-C948-9840-AAD942818D13}" type="doc">
      <dgm:prSet loTypeId="urn:microsoft.com/office/officeart/2005/8/layout/orgChart1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93646054-7D79-2C42-9837-FFF7771FFCB4}">
      <dgm:prSet phldrT="[Texto]"/>
      <dgm:spPr/>
      <dgm:t>
        <a:bodyPr/>
        <a:lstStyle/>
        <a:p>
          <a:r>
            <a:rPr lang="pt-BR"/>
            <a:t>GESTORA FINANCEIRA</a:t>
          </a:r>
        </a:p>
      </dgm:t>
    </dgm:pt>
    <dgm:pt modelId="{FF15B094-550C-CC4B-8665-35A5FE236801}" type="parTrans" cxnId="{41290527-FA1B-0844-B56F-743844319020}">
      <dgm:prSet/>
      <dgm:spPr/>
      <dgm:t>
        <a:bodyPr/>
        <a:lstStyle/>
        <a:p>
          <a:endParaRPr lang="pt-BR"/>
        </a:p>
      </dgm:t>
    </dgm:pt>
    <dgm:pt modelId="{44373B6D-2216-E642-9A6F-DBA179E750F4}" type="sibTrans" cxnId="{41290527-FA1B-0844-B56F-743844319020}">
      <dgm:prSet/>
      <dgm:spPr/>
      <dgm:t>
        <a:bodyPr/>
        <a:lstStyle/>
        <a:p>
          <a:endParaRPr lang="pt-BR"/>
        </a:p>
      </dgm:t>
    </dgm:pt>
    <dgm:pt modelId="{A101324F-F768-2544-8786-B27A9C93BAC7}">
      <dgm:prSet phldrT="[Texto]"/>
      <dgm:spPr/>
      <dgm:t>
        <a:bodyPr/>
        <a:lstStyle/>
        <a:p>
          <a:r>
            <a:rPr lang="pt-BR" dirty="0"/>
            <a:t>EXECUÇÃO ORÇAMENTÁRIA</a:t>
          </a:r>
        </a:p>
      </dgm:t>
    </dgm:pt>
    <dgm:pt modelId="{67A686AB-15F4-A344-8C56-505CF1F87F45}" type="parTrans" cxnId="{FC6D0DA9-EEB7-104D-85B1-C20069796988}">
      <dgm:prSet/>
      <dgm:spPr/>
      <dgm:t>
        <a:bodyPr/>
        <a:lstStyle/>
        <a:p>
          <a:endParaRPr lang="pt-BR"/>
        </a:p>
      </dgm:t>
    </dgm:pt>
    <dgm:pt modelId="{4F645E78-1943-FF4B-825B-3CCE81804323}" type="sibTrans" cxnId="{FC6D0DA9-EEB7-104D-85B1-C20069796988}">
      <dgm:prSet/>
      <dgm:spPr/>
      <dgm:t>
        <a:bodyPr/>
        <a:lstStyle/>
        <a:p>
          <a:endParaRPr lang="pt-BR"/>
        </a:p>
      </dgm:t>
    </dgm:pt>
    <dgm:pt modelId="{CDD16794-215F-FE4E-95FE-99A71A226A41}">
      <dgm:prSet phldrT="[Texto]"/>
      <dgm:spPr/>
      <dgm:t>
        <a:bodyPr/>
        <a:lstStyle/>
        <a:p>
          <a:r>
            <a:rPr lang="pt-BR" dirty="0"/>
            <a:t>CONTABILIDADE INTERNA</a:t>
          </a:r>
        </a:p>
      </dgm:t>
    </dgm:pt>
    <dgm:pt modelId="{1FCE4E66-8B0A-2D49-A22F-C16F2A51590E}" type="parTrans" cxnId="{BDC92888-B74D-7541-9CCD-DB2C1BDEA4BD}">
      <dgm:prSet/>
      <dgm:spPr/>
      <dgm:t>
        <a:bodyPr/>
        <a:lstStyle/>
        <a:p>
          <a:endParaRPr lang="pt-BR"/>
        </a:p>
      </dgm:t>
    </dgm:pt>
    <dgm:pt modelId="{F13BF1E8-EEB6-6C45-BB04-0D48E574CB8E}" type="sibTrans" cxnId="{BDC92888-B74D-7541-9CCD-DB2C1BDEA4BD}">
      <dgm:prSet/>
      <dgm:spPr/>
      <dgm:t>
        <a:bodyPr/>
        <a:lstStyle/>
        <a:p>
          <a:endParaRPr lang="pt-BR"/>
        </a:p>
      </dgm:t>
    </dgm:pt>
    <dgm:pt modelId="{551BEEA2-E531-CB4A-9C59-9B25B1117C23}">
      <dgm:prSet phldrT="[Texto]"/>
      <dgm:spPr/>
      <dgm:t>
        <a:bodyPr/>
        <a:lstStyle/>
        <a:p>
          <a:r>
            <a:rPr lang="pt-BR" dirty="0"/>
            <a:t>TESOURARIA</a:t>
          </a:r>
        </a:p>
      </dgm:t>
    </dgm:pt>
    <dgm:pt modelId="{83DAD456-5CB3-6846-83CE-A61279FB09F0}" type="parTrans" cxnId="{C39075B7-8FD0-E649-B3AE-546470DF32FD}">
      <dgm:prSet/>
      <dgm:spPr/>
      <dgm:t>
        <a:bodyPr/>
        <a:lstStyle/>
        <a:p>
          <a:endParaRPr lang="pt-BR"/>
        </a:p>
      </dgm:t>
    </dgm:pt>
    <dgm:pt modelId="{21987D8F-6D16-8148-889B-84593B53B95E}" type="sibTrans" cxnId="{C39075B7-8FD0-E649-B3AE-546470DF32FD}">
      <dgm:prSet/>
      <dgm:spPr/>
      <dgm:t>
        <a:bodyPr/>
        <a:lstStyle/>
        <a:p>
          <a:endParaRPr lang="pt-BR"/>
        </a:p>
      </dgm:t>
    </dgm:pt>
    <dgm:pt modelId="{259B28D2-C65B-B745-8F0D-5C8C406936A8}" type="pres">
      <dgm:prSet presAssocID="{4FEED1DA-A73D-C948-9840-AAD942818D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06AB587-E60D-1745-9EE5-6DC2E6E9437E}" type="pres">
      <dgm:prSet presAssocID="{93646054-7D79-2C42-9837-FFF7771FFCB4}" presName="hierRoot1" presStyleCnt="0">
        <dgm:presLayoutVars>
          <dgm:hierBranch val="init"/>
        </dgm:presLayoutVars>
      </dgm:prSet>
      <dgm:spPr/>
    </dgm:pt>
    <dgm:pt modelId="{AA6D17E5-7EA9-204F-B59D-D0E1A956C90B}" type="pres">
      <dgm:prSet presAssocID="{93646054-7D79-2C42-9837-FFF7771FFCB4}" presName="rootComposite1" presStyleCnt="0"/>
      <dgm:spPr/>
    </dgm:pt>
    <dgm:pt modelId="{A5FAF243-C55B-224B-926F-123F392C0413}" type="pres">
      <dgm:prSet presAssocID="{93646054-7D79-2C42-9837-FFF7771FFCB4}" presName="rootText1" presStyleLbl="node0" presStyleIdx="0" presStyleCnt="1">
        <dgm:presLayoutVars>
          <dgm:chPref val="3"/>
        </dgm:presLayoutVars>
      </dgm:prSet>
      <dgm:spPr/>
    </dgm:pt>
    <dgm:pt modelId="{11B88001-AFBE-1F46-B6CE-775231DDDBE5}" type="pres">
      <dgm:prSet presAssocID="{93646054-7D79-2C42-9837-FFF7771FFCB4}" presName="rootConnector1" presStyleLbl="node1" presStyleIdx="0" presStyleCnt="0"/>
      <dgm:spPr/>
    </dgm:pt>
    <dgm:pt modelId="{C05823D7-097A-6D40-96ED-B87A668D168E}" type="pres">
      <dgm:prSet presAssocID="{93646054-7D79-2C42-9837-FFF7771FFCB4}" presName="hierChild2" presStyleCnt="0"/>
      <dgm:spPr/>
    </dgm:pt>
    <dgm:pt modelId="{FC1B05A6-6273-DD4C-9FCD-88E45FA56994}" type="pres">
      <dgm:prSet presAssocID="{67A686AB-15F4-A344-8C56-505CF1F87F45}" presName="Name37" presStyleLbl="parChTrans1D2" presStyleIdx="0" presStyleCnt="3"/>
      <dgm:spPr/>
    </dgm:pt>
    <dgm:pt modelId="{6772F480-255C-A34D-8AAD-EB7A2FABA380}" type="pres">
      <dgm:prSet presAssocID="{A101324F-F768-2544-8786-B27A9C93BAC7}" presName="hierRoot2" presStyleCnt="0">
        <dgm:presLayoutVars>
          <dgm:hierBranch val="init"/>
        </dgm:presLayoutVars>
      </dgm:prSet>
      <dgm:spPr/>
    </dgm:pt>
    <dgm:pt modelId="{0BCD5FE8-0731-9A4F-86F6-115232F76085}" type="pres">
      <dgm:prSet presAssocID="{A101324F-F768-2544-8786-B27A9C93BAC7}" presName="rootComposite" presStyleCnt="0"/>
      <dgm:spPr/>
    </dgm:pt>
    <dgm:pt modelId="{6A799793-A77E-D047-A31C-892BB674D298}" type="pres">
      <dgm:prSet presAssocID="{A101324F-F768-2544-8786-B27A9C93BAC7}" presName="rootText" presStyleLbl="node2" presStyleIdx="0" presStyleCnt="3">
        <dgm:presLayoutVars>
          <dgm:chPref val="3"/>
        </dgm:presLayoutVars>
      </dgm:prSet>
      <dgm:spPr/>
    </dgm:pt>
    <dgm:pt modelId="{49B9775D-A48D-3341-A79E-1EFDA0C819B4}" type="pres">
      <dgm:prSet presAssocID="{A101324F-F768-2544-8786-B27A9C93BAC7}" presName="rootConnector" presStyleLbl="node2" presStyleIdx="0" presStyleCnt="3"/>
      <dgm:spPr/>
    </dgm:pt>
    <dgm:pt modelId="{98DC831E-AADF-C448-9CFB-5F2B0C21DC44}" type="pres">
      <dgm:prSet presAssocID="{A101324F-F768-2544-8786-B27A9C93BAC7}" presName="hierChild4" presStyleCnt="0"/>
      <dgm:spPr/>
    </dgm:pt>
    <dgm:pt modelId="{F8A56A7C-41AD-954B-B952-A8FC759CC842}" type="pres">
      <dgm:prSet presAssocID="{A101324F-F768-2544-8786-B27A9C93BAC7}" presName="hierChild5" presStyleCnt="0"/>
      <dgm:spPr/>
    </dgm:pt>
    <dgm:pt modelId="{1E5777B8-ECCC-D749-88C8-334D94869B11}" type="pres">
      <dgm:prSet presAssocID="{1FCE4E66-8B0A-2D49-A22F-C16F2A51590E}" presName="Name37" presStyleLbl="parChTrans1D2" presStyleIdx="1" presStyleCnt="3"/>
      <dgm:spPr/>
    </dgm:pt>
    <dgm:pt modelId="{155819AA-EC5B-714A-8B24-38733678253D}" type="pres">
      <dgm:prSet presAssocID="{CDD16794-215F-FE4E-95FE-99A71A226A41}" presName="hierRoot2" presStyleCnt="0">
        <dgm:presLayoutVars>
          <dgm:hierBranch val="init"/>
        </dgm:presLayoutVars>
      </dgm:prSet>
      <dgm:spPr/>
    </dgm:pt>
    <dgm:pt modelId="{F18544C1-1AD3-BA48-849C-2D1901BB3717}" type="pres">
      <dgm:prSet presAssocID="{CDD16794-215F-FE4E-95FE-99A71A226A41}" presName="rootComposite" presStyleCnt="0"/>
      <dgm:spPr/>
    </dgm:pt>
    <dgm:pt modelId="{E978DE79-0A91-BE44-BEDE-91D143AD33B3}" type="pres">
      <dgm:prSet presAssocID="{CDD16794-215F-FE4E-95FE-99A71A226A41}" presName="rootText" presStyleLbl="node2" presStyleIdx="1" presStyleCnt="3">
        <dgm:presLayoutVars>
          <dgm:chPref val="3"/>
        </dgm:presLayoutVars>
      </dgm:prSet>
      <dgm:spPr/>
    </dgm:pt>
    <dgm:pt modelId="{F50389E7-307D-C644-A58B-8121FE64F449}" type="pres">
      <dgm:prSet presAssocID="{CDD16794-215F-FE4E-95FE-99A71A226A41}" presName="rootConnector" presStyleLbl="node2" presStyleIdx="1" presStyleCnt="3"/>
      <dgm:spPr/>
    </dgm:pt>
    <dgm:pt modelId="{0855395A-E955-1846-9924-B67DC12A1131}" type="pres">
      <dgm:prSet presAssocID="{CDD16794-215F-FE4E-95FE-99A71A226A41}" presName="hierChild4" presStyleCnt="0"/>
      <dgm:spPr/>
    </dgm:pt>
    <dgm:pt modelId="{1D437141-9C28-7643-9C42-8DD4405E94A2}" type="pres">
      <dgm:prSet presAssocID="{CDD16794-215F-FE4E-95FE-99A71A226A41}" presName="hierChild5" presStyleCnt="0"/>
      <dgm:spPr/>
    </dgm:pt>
    <dgm:pt modelId="{AF8B0011-42CE-634D-AA30-7FB7E1852E98}" type="pres">
      <dgm:prSet presAssocID="{83DAD456-5CB3-6846-83CE-A61279FB09F0}" presName="Name37" presStyleLbl="parChTrans1D2" presStyleIdx="2" presStyleCnt="3"/>
      <dgm:spPr/>
    </dgm:pt>
    <dgm:pt modelId="{C09EE9B3-F1B2-1842-8F4C-E6CB923BB4C8}" type="pres">
      <dgm:prSet presAssocID="{551BEEA2-E531-CB4A-9C59-9B25B1117C23}" presName="hierRoot2" presStyleCnt="0">
        <dgm:presLayoutVars>
          <dgm:hierBranch val="init"/>
        </dgm:presLayoutVars>
      </dgm:prSet>
      <dgm:spPr/>
    </dgm:pt>
    <dgm:pt modelId="{FA3E0A88-3EC6-CD41-9BB2-134384CE990E}" type="pres">
      <dgm:prSet presAssocID="{551BEEA2-E531-CB4A-9C59-9B25B1117C23}" presName="rootComposite" presStyleCnt="0"/>
      <dgm:spPr/>
    </dgm:pt>
    <dgm:pt modelId="{FE8E3A7B-00E9-114D-9617-5FF3C532D92E}" type="pres">
      <dgm:prSet presAssocID="{551BEEA2-E531-CB4A-9C59-9B25B1117C23}" presName="rootText" presStyleLbl="node2" presStyleIdx="2" presStyleCnt="3">
        <dgm:presLayoutVars>
          <dgm:chPref val="3"/>
        </dgm:presLayoutVars>
      </dgm:prSet>
      <dgm:spPr/>
    </dgm:pt>
    <dgm:pt modelId="{E78EEB49-2C0A-FB40-9663-6C006CFEE279}" type="pres">
      <dgm:prSet presAssocID="{551BEEA2-E531-CB4A-9C59-9B25B1117C23}" presName="rootConnector" presStyleLbl="node2" presStyleIdx="2" presStyleCnt="3"/>
      <dgm:spPr/>
    </dgm:pt>
    <dgm:pt modelId="{51BFD603-F06B-D34C-9E24-D03468477F5A}" type="pres">
      <dgm:prSet presAssocID="{551BEEA2-E531-CB4A-9C59-9B25B1117C23}" presName="hierChild4" presStyleCnt="0"/>
      <dgm:spPr/>
    </dgm:pt>
    <dgm:pt modelId="{8A96EEC5-2274-B445-8419-C2F3AE760CB8}" type="pres">
      <dgm:prSet presAssocID="{551BEEA2-E531-CB4A-9C59-9B25B1117C23}" presName="hierChild5" presStyleCnt="0"/>
      <dgm:spPr/>
    </dgm:pt>
    <dgm:pt modelId="{33A1098F-4B62-2C48-875D-0821A3F149BB}" type="pres">
      <dgm:prSet presAssocID="{93646054-7D79-2C42-9837-FFF7771FFCB4}" presName="hierChild3" presStyleCnt="0"/>
      <dgm:spPr/>
    </dgm:pt>
  </dgm:ptLst>
  <dgm:cxnLst>
    <dgm:cxn modelId="{171EE604-8DB2-0149-A914-127F3E260E5A}" type="presOf" srcId="{1FCE4E66-8B0A-2D49-A22F-C16F2A51590E}" destId="{1E5777B8-ECCC-D749-88C8-334D94869B11}" srcOrd="0" destOrd="0" presId="urn:microsoft.com/office/officeart/2005/8/layout/orgChart1"/>
    <dgm:cxn modelId="{1F1EF209-DFFE-F141-B3AC-C6B00AFA78FA}" type="presOf" srcId="{93646054-7D79-2C42-9837-FFF7771FFCB4}" destId="{11B88001-AFBE-1F46-B6CE-775231DDDBE5}" srcOrd="1" destOrd="0" presId="urn:microsoft.com/office/officeart/2005/8/layout/orgChart1"/>
    <dgm:cxn modelId="{1BA80D19-D336-794F-8036-9BDCC0F3A7D7}" type="presOf" srcId="{A101324F-F768-2544-8786-B27A9C93BAC7}" destId="{49B9775D-A48D-3341-A79E-1EFDA0C819B4}" srcOrd="1" destOrd="0" presId="urn:microsoft.com/office/officeart/2005/8/layout/orgChart1"/>
    <dgm:cxn modelId="{41290527-FA1B-0844-B56F-743844319020}" srcId="{4FEED1DA-A73D-C948-9840-AAD942818D13}" destId="{93646054-7D79-2C42-9837-FFF7771FFCB4}" srcOrd="0" destOrd="0" parTransId="{FF15B094-550C-CC4B-8665-35A5FE236801}" sibTransId="{44373B6D-2216-E642-9A6F-DBA179E750F4}"/>
    <dgm:cxn modelId="{9B03A237-51B2-2445-9C32-24664407A20B}" type="presOf" srcId="{93646054-7D79-2C42-9837-FFF7771FFCB4}" destId="{A5FAF243-C55B-224B-926F-123F392C0413}" srcOrd="0" destOrd="0" presId="urn:microsoft.com/office/officeart/2005/8/layout/orgChart1"/>
    <dgm:cxn modelId="{73E5FC37-EF0C-AB46-ACDD-320AB2E85413}" type="presOf" srcId="{4FEED1DA-A73D-C948-9840-AAD942818D13}" destId="{259B28D2-C65B-B745-8F0D-5C8C406936A8}" srcOrd="0" destOrd="0" presId="urn:microsoft.com/office/officeart/2005/8/layout/orgChart1"/>
    <dgm:cxn modelId="{DD61B254-CD61-D94D-A314-6C4B9C633A00}" type="presOf" srcId="{A101324F-F768-2544-8786-B27A9C93BAC7}" destId="{6A799793-A77E-D047-A31C-892BB674D298}" srcOrd="0" destOrd="0" presId="urn:microsoft.com/office/officeart/2005/8/layout/orgChart1"/>
    <dgm:cxn modelId="{37D8C566-966F-DE41-9724-E3772E76EF9B}" type="presOf" srcId="{551BEEA2-E531-CB4A-9C59-9B25B1117C23}" destId="{E78EEB49-2C0A-FB40-9663-6C006CFEE279}" srcOrd="1" destOrd="0" presId="urn:microsoft.com/office/officeart/2005/8/layout/orgChart1"/>
    <dgm:cxn modelId="{19F4F47D-B24F-A844-82FB-15BDCE306C45}" type="presOf" srcId="{CDD16794-215F-FE4E-95FE-99A71A226A41}" destId="{E978DE79-0A91-BE44-BEDE-91D143AD33B3}" srcOrd="0" destOrd="0" presId="urn:microsoft.com/office/officeart/2005/8/layout/orgChart1"/>
    <dgm:cxn modelId="{ADC89184-7805-4344-88D2-71CDFE539A86}" type="presOf" srcId="{67A686AB-15F4-A344-8C56-505CF1F87F45}" destId="{FC1B05A6-6273-DD4C-9FCD-88E45FA56994}" srcOrd="0" destOrd="0" presId="urn:microsoft.com/office/officeart/2005/8/layout/orgChart1"/>
    <dgm:cxn modelId="{BDC92888-B74D-7541-9CCD-DB2C1BDEA4BD}" srcId="{93646054-7D79-2C42-9837-FFF7771FFCB4}" destId="{CDD16794-215F-FE4E-95FE-99A71A226A41}" srcOrd="1" destOrd="0" parTransId="{1FCE4E66-8B0A-2D49-A22F-C16F2A51590E}" sibTransId="{F13BF1E8-EEB6-6C45-BB04-0D48E574CB8E}"/>
    <dgm:cxn modelId="{FC6D0DA9-EEB7-104D-85B1-C20069796988}" srcId="{93646054-7D79-2C42-9837-FFF7771FFCB4}" destId="{A101324F-F768-2544-8786-B27A9C93BAC7}" srcOrd="0" destOrd="0" parTransId="{67A686AB-15F4-A344-8C56-505CF1F87F45}" sibTransId="{4F645E78-1943-FF4B-825B-3CCE81804323}"/>
    <dgm:cxn modelId="{2B1F45AC-0A55-A649-931D-B7694543285E}" type="presOf" srcId="{551BEEA2-E531-CB4A-9C59-9B25B1117C23}" destId="{FE8E3A7B-00E9-114D-9617-5FF3C532D92E}" srcOrd="0" destOrd="0" presId="urn:microsoft.com/office/officeart/2005/8/layout/orgChart1"/>
    <dgm:cxn modelId="{C39075B7-8FD0-E649-B3AE-546470DF32FD}" srcId="{93646054-7D79-2C42-9837-FFF7771FFCB4}" destId="{551BEEA2-E531-CB4A-9C59-9B25B1117C23}" srcOrd="2" destOrd="0" parTransId="{83DAD456-5CB3-6846-83CE-A61279FB09F0}" sibTransId="{21987D8F-6D16-8148-889B-84593B53B95E}"/>
    <dgm:cxn modelId="{AC0D8BF5-81AB-6548-BB02-D5798E60BFD8}" type="presOf" srcId="{CDD16794-215F-FE4E-95FE-99A71A226A41}" destId="{F50389E7-307D-C644-A58B-8121FE64F449}" srcOrd="1" destOrd="0" presId="urn:microsoft.com/office/officeart/2005/8/layout/orgChart1"/>
    <dgm:cxn modelId="{A1E3B6F5-BB46-3C48-8F61-A94EC4BB3773}" type="presOf" srcId="{83DAD456-5CB3-6846-83CE-A61279FB09F0}" destId="{AF8B0011-42CE-634D-AA30-7FB7E1852E98}" srcOrd="0" destOrd="0" presId="urn:microsoft.com/office/officeart/2005/8/layout/orgChart1"/>
    <dgm:cxn modelId="{CB0C543C-1AC4-DF4E-97DD-9974F992C35E}" type="presParOf" srcId="{259B28D2-C65B-B745-8F0D-5C8C406936A8}" destId="{B06AB587-E60D-1745-9EE5-6DC2E6E9437E}" srcOrd="0" destOrd="0" presId="urn:microsoft.com/office/officeart/2005/8/layout/orgChart1"/>
    <dgm:cxn modelId="{522ABC4D-BCE5-9A4F-9861-F31B0B529E60}" type="presParOf" srcId="{B06AB587-E60D-1745-9EE5-6DC2E6E9437E}" destId="{AA6D17E5-7EA9-204F-B59D-D0E1A956C90B}" srcOrd="0" destOrd="0" presId="urn:microsoft.com/office/officeart/2005/8/layout/orgChart1"/>
    <dgm:cxn modelId="{13171581-3720-7B4A-A450-FE7D506A2D13}" type="presParOf" srcId="{AA6D17E5-7EA9-204F-B59D-D0E1A956C90B}" destId="{A5FAF243-C55B-224B-926F-123F392C0413}" srcOrd="0" destOrd="0" presId="urn:microsoft.com/office/officeart/2005/8/layout/orgChart1"/>
    <dgm:cxn modelId="{182366A0-4D9A-A542-A159-99250D221AE0}" type="presParOf" srcId="{AA6D17E5-7EA9-204F-B59D-D0E1A956C90B}" destId="{11B88001-AFBE-1F46-B6CE-775231DDDBE5}" srcOrd="1" destOrd="0" presId="urn:microsoft.com/office/officeart/2005/8/layout/orgChart1"/>
    <dgm:cxn modelId="{8B5D57B3-214E-DA4F-A0CC-F302CBF00768}" type="presParOf" srcId="{B06AB587-E60D-1745-9EE5-6DC2E6E9437E}" destId="{C05823D7-097A-6D40-96ED-B87A668D168E}" srcOrd="1" destOrd="0" presId="urn:microsoft.com/office/officeart/2005/8/layout/orgChart1"/>
    <dgm:cxn modelId="{FC5FAA1D-599F-8F4F-9761-AF0F240E3299}" type="presParOf" srcId="{C05823D7-097A-6D40-96ED-B87A668D168E}" destId="{FC1B05A6-6273-DD4C-9FCD-88E45FA56994}" srcOrd="0" destOrd="0" presId="urn:microsoft.com/office/officeart/2005/8/layout/orgChart1"/>
    <dgm:cxn modelId="{740C9F50-FFE4-B04F-9F53-C78EB44EEF89}" type="presParOf" srcId="{C05823D7-097A-6D40-96ED-B87A668D168E}" destId="{6772F480-255C-A34D-8AAD-EB7A2FABA380}" srcOrd="1" destOrd="0" presId="urn:microsoft.com/office/officeart/2005/8/layout/orgChart1"/>
    <dgm:cxn modelId="{604FAA03-D925-7047-AE85-96C199C28A65}" type="presParOf" srcId="{6772F480-255C-A34D-8AAD-EB7A2FABA380}" destId="{0BCD5FE8-0731-9A4F-86F6-115232F76085}" srcOrd="0" destOrd="0" presId="urn:microsoft.com/office/officeart/2005/8/layout/orgChart1"/>
    <dgm:cxn modelId="{7D70694A-2F1B-1644-8FB8-07CF73061076}" type="presParOf" srcId="{0BCD5FE8-0731-9A4F-86F6-115232F76085}" destId="{6A799793-A77E-D047-A31C-892BB674D298}" srcOrd="0" destOrd="0" presId="urn:microsoft.com/office/officeart/2005/8/layout/orgChart1"/>
    <dgm:cxn modelId="{5441468C-0D87-664B-B9F5-FE12EEB97DCB}" type="presParOf" srcId="{0BCD5FE8-0731-9A4F-86F6-115232F76085}" destId="{49B9775D-A48D-3341-A79E-1EFDA0C819B4}" srcOrd="1" destOrd="0" presId="urn:microsoft.com/office/officeart/2005/8/layout/orgChart1"/>
    <dgm:cxn modelId="{B07A1320-4D20-E94F-96F4-372E2B8B363E}" type="presParOf" srcId="{6772F480-255C-A34D-8AAD-EB7A2FABA380}" destId="{98DC831E-AADF-C448-9CFB-5F2B0C21DC44}" srcOrd="1" destOrd="0" presId="urn:microsoft.com/office/officeart/2005/8/layout/orgChart1"/>
    <dgm:cxn modelId="{B6EC6D51-47F6-3344-80BD-F5E3290A1C9D}" type="presParOf" srcId="{6772F480-255C-A34D-8AAD-EB7A2FABA380}" destId="{F8A56A7C-41AD-954B-B952-A8FC759CC842}" srcOrd="2" destOrd="0" presId="urn:microsoft.com/office/officeart/2005/8/layout/orgChart1"/>
    <dgm:cxn modelId="{FBFF0273-9975-E94F-9A26-1A6B6BBDF3A8}" type="presParOf" srcId="{C05823D7-097A-6D40-96ED-B87A668D168E}" destId="{1E5777B8-ECCC-D749-88C8-334D94869B11}" srcOrd="2" destOrd="0" presId="urn:microsoft.com/office/officeart/2005/8/layout/orgChart1"/>
    <dgm:cxn modelId="{4CE93081-4E4B-3742-9341-F56E38E02908}" type="presParOf" srcId="{C05823D7-097A-6D40-96ED-B87A668D168E}" destId="{155819AA-EC5B-714A-8B24-38733678253D}" srcOrd="3" destOrd="0" presId="urn:microsoft.com/office/officeart/2005/8/layout/orgChart1"/>
    <dgm:cxn modelId="{79CD4429-BA04-9240-A9E9-9F430B8E20B5}" type="presParOf" srcId="{155819AA-EC5B-714A-8B24-38733678253D}" destId="{F18544C1-1AD3-BA48-849C-2D1901BB3717}" srcOrd="0" destOrd="0" presId="urn:microsoft.com/office/officeart/2005/8/layout/orgChart1"/>
    <dgm:cxn modelId="{38F3B39C-C7B7-754C-A83C-59E170071B36}" type="presParOf" srcId="{F18544C1-1AD3-BA48-849C-2D1901BB3717}" destId="{E978DE79-0A91-BE44-BEDE-91D143AD33B3}" srcOrd="0" destOrd="0" presId="urn:microsoft.com/office/officeart/2005/8/layout/orgChart1"/>
    <dgm:cxn modelId="{C97FA8DF-C148-0B49-97E0-A395FBF7E152}" type="presParOf" srcId="{F18544C1-1AD3-BA48-849C-2D1901BB3717}" destId="{F50389E7-307D-C644-A58B-8121FE64F449}" srcOrd="1" destOrd="0" presId="urn:microsoft.com/office/officeart/2005/8/layout/orgChart1"/>
    <dgm:cxn modelId="{F6D0AAFE-0081-9049-824C-8D870A47CF16}" type="presParOf" srcId="{155819AA-EC5B-714A-8B24-38733678253D}" destId="{0855395A-E955-1846-9924-B67DC12A1131}" srcOrd="1" destOrd="0" presId="urn:microsoft.com/office/officeart/2005/8/layout/orgChart1"/>
    <dgm:cxn modelId="{553F7198-EFC0-F94E-B1B5-53656A8220E3}" type="presParOf" srcId="{155819AA-EC5B-714A-8B24-38733678253D}" destId="{1D437141-9C28-7643-9C42-8DD4405E94A2}" srcOrd="2" destOrd="0" presId="urn:microsoft.com/office/officeart/2005/8/layout/orgChart1"/>
    <dgm:cxn modelId="{FDD8D7B7-E676-F146-BE6A-B9B68F6E2FFE}" type="presParOf" srcId="{C05823D7-097A-6D40-96ED-B87A668D168E}" destId="{AF8B0011-42CE-634D-AA30-7FB7E1852E98}" srcOrd="4" destOrd="0" presId="urn:microsoft.com/office/officeart/2005/8/layout/orgChart1"/>
    <dgm:cxn modelId="{2893CFD2-67BB-1141-A54B-FCE45F4A87DA}" type="presParOf" srcId="{C05823D7-097A-6D40-96ED-B87A668D168E}" destId="{C09EE9B3-F1B2-1842-8F4C-E6CB923BB4C8}" srcOrd="5" destOrd="0" presId="urn:microsoft.com/office/officeart/2005/8/layout/orgChart1"/>
    <dgm:cxn modelId="{712F398F-5323-6747-9A39-45D3F1AAB470}" type="presParOf" srcId="{C09EE9B3-F1B2-1842-8F4C-E6CB923BB4C8}" destId="{FA3E0A88-3EC6-CD41-9BB2-134384CE990E}" srcOrd="0" destOrd="0" presId="urn:microsoft.com/office/officeart/2005/8/layout/orgChart1"/>
    <dgm:cxn modelId="{80F1DA69-D76A-9E46-A7B3-5C2851C4727F}" type="presParOf" srcId="{FA3E0A88-3EC6-CD41-9BB2-134384CE990E}" destId="{FE8E3A7B-00E9-114D-9617-5FF3C532D92E}" srcOrd="0" destOrd="0" presId="urn:microsoft.com/office/officeart/2005/8/layout/orgChart1"/>
    <dgm:cxn modelId="{D2F75F60-3B91-CF4C-B112-A93C61D3D0C1}" type="presParOf" srcId="{FA3E0A88-3EC6-CD41-9BB2-134384CE990E}" destId="{E78EEB49-2C0A-FB40-9663-6C006CFEE279}" srcOrd="1" destOrd="0" presId="urn:microsoft.com/office/officeart/2005/8/layout/orgChart1"/>
    <dgm:cxn modelId="{4D92C14D-5641-D841-936D-A1A6D6D79EFC}" type="presParOf" srcId="{C09EE9B3-F1B2-1842-8F4C-E6CB923BB4C8}" destId="{51BFD603-F06B-D34C-9E24-D03468477F5A}" srcOrd="1" destOrd="0" presId="urn:microsoft.com/office/officeart/2005/8/layout/orgChart1"/>
    <dgm:cxn modelId="{BCD39D6D-78DD-174D-BEDE-CBCC7AE8821E}" type="presParOf" srcId="{C09EE9B3-F1B2-1842-8F4C-E6CB923BB4C8}" destId="{8A96EEC5-2274-B445-8419-C2F3AE760CB8}" srcOrd="2" destOrd="0" presId="urn:microsoft.com/office/officeart/2005/8/layout/orgChart1"/>
    <dgm:cxn modelId="{6F47369D-B2EC-B646-A7F5-C7FED5EBB35E}" type="presParOf" srcId="{B06AB587-E60D-1745-9EE5-6DC2E6E9437E}" destId="{33A1098F-4B62-2C48-875D-0821A3F149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FEED1DA-A73D-C948-9840-AAD942818D13}" type="doc">
      <dgm:prSet loTypeId="urn:microsoft.com/office/officeart/2005/8/layout/orgChart1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93646054-7D79-2C42-9837-FFF7771FFCB4}">
      <dgm:prSet phldrT="[Texto]"/>
      <dgm:spPr/>
      <dgm:t>
        <a:bodyPr/>
        <a:lstStyle/>
        <a:p>
          <a:r>
            <a:rPr lang="pt-BR" dirty="0"/>
            <a:t>EXECUÇÃO ORÇAMENTÁRIA</a:t>
          </a:r>
        </a:p>
      </dgm:t>
    </dgm:pt>
    <dgm:pt modelId="{FF15B094-550C-CC4B-8665-35A5FE236801}" type="parTrans" cxnId="{41290527-FA1B-0844-B56F-743844319020}">
      <dgm:prSet/>
      <dgm:spPr/>
      <dgm:t>
        <a:bodyPr/>
        <a:lstStyle/>
        <a:p>
          <a:endParaRPr lang="pt-BR"/>
        </a:p>
      </dgm:t>
    </dgm:pt>
    <dgm:pt modelId="{44373B6D-2216-E642-9A6F-DBA179E750F4}" type="sibTrans" cxnId="{41290527-FA1B-0844-B56F-743844319020}">
      <dgm:prSet/>
      <dgm:spPr/>
      <dgm:t>
        <a:bodyPr/>
        <a:lstStyle/>
        <a:p>
          <a:endParaRPr lang="pt-BR"/>
        </a:p>
      </dgm:t>
    </dgm:pt>
    <dgm:pt modelId="{A101324F-F768-2544-8786-B27A9C93BAC7}">
      <dgm:prSet phldrT="[Texto]"/>
      <dgm:spPr/>
      <dgm:t>
        <a:bodyPr/>
        <a:lstStyle/>
        <a:p>
          <a:r>
            <a:rPr lang="pt-BR" dirty="0"/>
            <a:t>CONTAS A PAGAR</a:t>
          </a:r>
        </a:p>
      </dgm:t>
    </dgm:pt>
    <dgm:pt modelId="{67A686AB-15F4-A344-8C56-505CF1F87F45}" type="parTrans" cxnId="{FC6D0DA9-EEB7-104D-85B1-C20069796988}">
      <dgm:prSet/>
      <dgm:spPr/>
      <dgm:t>
        <a:bodyPr/>
        <a:lstStyle/>
        <a:p>
          <a:endParaRPr lang="pt-BR"/>
        </a:p>
      </dgm:t>
    </dgm:pt>
    <dgm:pt modelId="{4F645E78-1943-FF4B-825B-3CCE81804323}" type="sibTrans" cxnId="{FC6D0DA9-EEB7-104D-85B1-C20069796988}">
      <dgm:prSet/>
      <dgm:spPr/>
      <dgm:t>
        <a:bodyPr/>
        <a:lstStyle/>
        <a:p>
          <a:endParaRPr lang="pt-BR"/>
        </a:p>
      </dgm:t>
    </dgm:pt>
    <dgm:pt modelId="{CDD16794-215F-FE4E-95FE-99A71A226A41}">
      <dgm:prSet phldrT="[Texto]"/>
      <dgm:spPr/>
      <dgm:t>
        <a:bodyPr/>
        <a:lstStyle/>
        <a:p>
          <a:r>
            <a:rPr lang="pt-BR" dirty="0"/>
            <a:t>DESEMBOLSOS DE PROJETOS</a:t>
          </a:r>
        </a:p>
      </dgm:t>
    </dgm:pt>
    <dgm:pt modelId="{1FCE4E66-8B0A-2D49-A22F-C16F2A51590E}" type="parTrans" cxnId="{BDC92888-B74D-7541-9CCD-DB2C1BDEA4BD}">
      <dgm:prSet/>
      <dgm:spPr/>
      <dgm:t>
        <a:bodyPr/>
        <a:lstStyle/>
        <a:p>
          <a:endParaRPr lang="pt-BR"/>
        </a:p>
      </dgm:t>
    </dgm:pt>
    <dgm:pt modelId="{F13BF1E8-EEB6-6C45-BB04-0D48E574CB8E}" type="sibTrans" cxnId="{BDC92888-B74D-7541-9CCD-DB2C1BDEA4BD}">
      <dgm:prSet/>
      <dgm:spPr/>
      <dgm:t>
        <a:bodyPr/>
        <a:lstStyle/>
        <a:p>
          <a:endParaRPr lang="pt-BR"/>
        </a:p>
      </dgm:t>
    </dgm:pt>
    <dgm:pt modelId="{551BEEA2-E531-CB4A-9C59-9B25B1117C23}">
      <dgm:prSet phldrT="[Texto]"/>
      <dgm:spPr/>
      <dgm:t>
        <a:bodyPr/>
        <a:lstStyle/>
        <a:p>
          <a:r>
            <a:rPr lang="pt-BR" dirty="0"/>
            <a:t>DESEMBOLSOS DE EVENTOS</a:t>
          </a:r>
        </a:p>
      </dgm:t>
    </dgm:pt>
    <dgm:pt modelId="{83DAD456-5CB3-6846-83CE-A61279FB09F0}" type="parTrans" cxnId="{C39075B7-8FD0-E649-B3AE-546470DF32FD}">
      <dgm:prSet/>
      <dgm:spPr/>
      <dgm:t>
        <a:bodyPr/>
        <a:lstStyle/>
        <a:p>
          <a:endParaRPr lang="pt-BR"/>
        </a:p>
      </dgm:t>
    </dgm:pt>
    <dgm:pt modelId="{21987D8F-6D16-8148-889B-84593B53B95E}" type="sibTrans" cxnId="{C39075B7-8FD0-E649-B3AE-546470DF32FD}">
      <dgm:prSet/>
      <dgm:spPr/>
      <dgm:t>
        <a:bodyPr/>
        <a:lstStyle/>
        <a:p>
          <a:endParaRPr lang="pt-BR"/>
        </a:p>
      </dgm:t>
    </dgm:pt>
    <dgm:pt modelId="{E1990516-C933-6448-A18C-DE6C5DB77703}">
      <dgm:prSet phldrT="[Texto]"/>
      <dgm:spPr/>
      <dgm:t>
        <a:bodyPr/>
        <a:lstStyle/>
        <a:p>
          <a:r>
            <a:rPr lang="pt-BR" dirty="0"/>
            <a:t>DESEMBOLSOS MINISTERIAIS</a:t>
          </a:r>
        </a:p>
      </dgm:t>
    </dgm:pt>
    <dgm:pt modelId="{0C6850AD-EB74-194C-B155-8622558E57C6}" type="parTrans" cxnId="{232F93A3-F866-4747-A2D7-22F11DF725E7}">
      <dgm:prSet/>
      <dgm:spPr/>
      <dgm:t>
        <a:bodyPr/>
        <a:lstStyle/>
        <a:p>
          <a:endParaRPr lang="pt-BR"/>
        </a:p>
      </dgm:t>
    </dgm:pt>
    <dgm:pt modelId="{031BA899-9B6A-9549-B402-A97B5952B294}" type="sibTrans" cxnId="{232F93A3-F866-4747-A2D7-22F11DF725E7}">
      <dgm:prSet/>
      <dgm:spPr/>
      <dgm:t>
        <a:bodyPr/>
        <a:lstStyle/>
        <a:p>
          <a:endParaRPr lang="pt-BR"/>
        </a:p>
      </dgm:t>
    </dgm:pt>
    <dgm:pt modelId="{259B28D2-C65B-B745-8F0D-5C8C406936A8}" type="pres">
      <dgm:prSet presAssocID="{4FEED1DA-A73D-C948-9840-AAD942818D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06AB587-E60D-1745-9EE5-6DC2E6E9437E}" type="pres">
      <dgm:prSet presAssocID="{93646054-7D79-2C42-9837-FFF7771FFCB4}" presName="hierRoot1" presStyleCnt="0">
        <dgm:presLayoutVars>
          <dgm:hierBranch val="init"/>
        </dgm:presLayoutVars>
      </dgm:prSet>
      <dgm:spPr/>
    </dgm:pt>
    <dgm:pt modelId="{AA6D17E5-7EA9-204F-B59D-D0E1A956C90B}" type="pres">
      <dgm:prSet presAssocID="{93646054-7D79-2C42-9837-FFF7771FFCB4}" presName="rootComposite1" presStyleCnt="0"/>
      <dgm:spPr/>
    </dgm:pt>
    <dgm:pt modelId="{A5FAF243-C55B-224B-926F-123F392C0413}" type="pres">
      <dgm:prSet presAssocID="{93646054-7D79-2C42-9837-FFF7771FFCB4}" presName="rootText1" presStyleLbl="node0" presStyleIdx="0" presStyleCnt="1">
        <dgm:presLayoutVars>
          <dgm:chPref val="3"/>
        </dgm:presLayoutVars>
      </dgm:prSet>
      <dgm:spPr/>
    </dgm:pt>
    <dgm:pt modelId="{11B88001-AFBE-1F46-B6CE-775231DDDBE5}" type="pres">
      <dgm:prSet presAssocID="{93646054-7D79-2C42-9837-FFF7771FFCB4}" presName="rootConnector1" presStyleLbl="node1" presStyleIdx="0" presStyleCnt="0"/>
      <dgm:spPr/>
    </dgm:pt>
    <dgm:pt modelId="{C05823D7-097A-6D40-96ED-B87A668D168E}" type="pres">
      <dgm:prSet presAssocID="{93646054-7D79-2C42-9837-FFF7771FFCB4}" presName="hierChild2" presStyleCnt="0"/>
      <dgm:spPr/>
    </dgm:pt>
    <dgm:pt modelId="{FC1B05A6-6273-DD4C-9FCD-88E45FA56994}" type="pres">
      <dgm:prSet presAssocID="{67A686AB-15F4-A344-8C56-505CF1F87F45}" presName="Name37" presStyleLbl="parChTrans1D2" presStyleIdx="0" presStyleCnt="4"/>
      <dgm:spPr/>
    </dgm:pt>
    <dgm:pt modelId="{6772F480-255C-A34D-8AAD-EB7A2FABA380}" type="pres">
      <dgm:prSet presAssocID="{A101324F-F768-2544-8786-B27A9C93BAC7}" presName="hierRoot2" presStyleCnt="0">
        <dgm:presLayoutVars>
          <dgm:hierBranch val="init"/>
        </dgm:presLayoutVars>
      </dgm:prSet>
      <dgm:spPr/>
    </dgm:pt>
    <dgm:pt modelId="{0BCD5FE8-0731-9A4F-86F6-115232F76085}" type="pres">
      <dgm:prSet presAssocID="{A101324F-F768-2544-8786-B27A9C93BAC7}" presName="rootComposite" presStyleCnt="0"/>
      <dgm:spPr/>
    </dgm:pt>
    <dgm:pt modelId="{6A799793-A77E-D047-A31C-892BB674D298}" type="pres">
      <dgm:prSet presAssocID="{A101324F-F768-2544-8786-B27A9C93BAC7}" presName="rootText" presStyleLbl="node2" presStyleIdx="0" presStyleCnt="4">
        <dgm:presLayoutVars>
          <dgm:chPref val="3"/>
        </dgm:presLayoutVars>
      </dgm:prSet>
      <dgm:spPr/>
    </dgm:pt>
    <dgm:pt modelId="{49B9775D-A48D-3341-A79E-1EFDA0C819B4}" type="pres">
      <dgm:prSet presAssocID="{A101324F-F768-2544-8786-B27A9C93BAC7}" presName="rootConnector" presStyleLbl="node2" presStyleIdx="0" presStyleCnt="4"/>
      <dgm:spPr/>
    </dgm:pt>
    <dgm:pt modelId="{98DC831E-AADF-C448-9CFB-5F2B0C21DC44}" type="pres">
      <dgm:prSet presAssocID="{A101324F-F768-2544-8786-B27A9C93BAC7}" presName="hierChild4" presStyleCnt="0"/>
      <dgm:spPr/>
    </dgm:pt>
    <dgm:pt modelId="{F8A56A7C-41AD-954B-B952-A8FC759CC842}" type="pres">
      <dgm:prSet presAssocID="{A101324F-F768-2544-8786-B27A9C93BAC7}" presName="hierChild5" presStyleCnt="0"/>
      <dgm:spPr/>
    </dgm:pt>
    <dgm:pt modelId="{1E5777B8-ECCC-D749-88C8-334D94869B11}" type="pres">
      <dgm:prSet presAssocID="{1FCE4E66-8B0A-2D49-A22F-C16F2A51590E}" presName="Name37" presStyleLbl="parChTrans1D2" presStyleIdx="1" presStyleCnt="4"/>
      <dgm:spPr/>
    </dgm:pt>
    <dgm:pt modelId="{155819AA-EC5B-714A-8B24-38733678253D}" type="pres">
      <dgm:prSet presAssocID="{CDD16794-215F-FE4E-95FE-99A71A226A41}" presName="hierRoot2" presStyleCnt="0">
        <dgm:presLayoutVars>
          <dgm:hierBranch val="init"/>
        </dgm:presLayoutVars>
      </dgm:prSet>
      <dgm:spPr/>
    </dgm:pt>
    <dgm:pt modelId="{F18544C1-1AD3-BA48-849C-2D1901BB3717}" type="pres">
      <dgm:prSet presAssocID="{CDD16794-215F-FE4E-95FE-99A71A226A41}" presName="rootComposite" presStyleCnt="0"/>
      <dgm:spPr/>
    </dgm:pt>
    <dgm:pt modelId="{E978DE79-0A91-BE44-BEDE-91D143AD33B3}" type="pres">
      <dgm:prSet presAssocID="{CDD16794-215F-FE4E-95FE-99A71A226A41}" presName="rootText" presStyleLbl="node2" presStyleIdx="1" presStyleCnt="4">
        <dgm:presLayoutVars>
          <dgm:chPref val="3"/>
        </dgm:presLayoutVars>
      </dgm:prSet>
      <dgm:spPr/>
    </dgm:pt>
    <dgm:pt modelId="{F50389E7-307D-C644-A58B-8121FE64F449}" type="pres">
      <dgm:prSet presAssocID="{CDD16794-215F-FE4E-95FE-99A71A226A41}" presName="rootConnector" presStyleLbl="node2" presStyleIdx="1" presStyleCnt="4"/>
      <dgm:spPr/>
    </dgm:pt>
    <dgm:pt modelId="{0855395A-E955-1846-9924-B67DC12A1131}" type="pres">
      <dgm:prSet presAssocID="{CDD16794-215F-FE4E-95FE-99A71A226A41}" presName="hierChild4" presStyleCnt="0"/>
      <dgm:spPr/>
    </dgm:pt>
    <dgm:pt modelId="{1D437141-9C28-7643-9C42-8DD4405E94A2}" type="pres">
      <dgm:prSet presAssocID="{CDD16794-215F-FE4E-95FE-99A71A226A41}" presName="hierChild5" presStyleCnt="0"/>
      <dgm:spPr/>
    </dgm:pt>
    <dgm:pt modelId="{AF8B0011-42CE-634D-AA30-7FB7E1852E98}" type="pres">
      <dgm:prSet presAssocID="{83DAD456-5CB3-6846-83CE-A61279FB09F0}" presName="Name37" presStyleLbl="parChTrans1D2" presStyleIdx="2" presStyleCnt="4"/>
      <dgm:spPr/>
    </dgm:pt>
    <dgm:pt modelId="{C09EE9B3-F1B2-1842-8F4C-E6CB923BB4C8}" type="pres">
      <dgm:prSet presAssocID="{551BEEA2-E531-CB4A-9C59-9B25B1117C23}" presName="hierRoot2" presStyleCnt="0">
        <dgm:presLayoutVars>
          <dgm:hierBranch val="init"/>
        </dgm:presLayoutVars>
      </dgm:prSet>
      <dgm:spPr/>
    </dgm:pt>
    <dgm:pt modelId="{FA3E0A88-3EC6-CD41-9BB2-134384CE990E}" type="pres">
      <dgm:prSet presAssocID="{551BEEA2-E531-CB4A-9C59-9B25B1117C23}" presName="rootComposite" presStyleCnt="0"/>
      <dgm:spPr/>
    </dgm:pt>
    <dgm:pt modelId="{FE8E3A7B-00E9-114D-9617-5FF3C532D92E}" type="pres">
      <dgm:prSet presAssocID="{551BEEA2-E531-CB4A-9C59-9B25B1117C23}" presName="rootText" presStyleLbl="node2" presStyleIdx="2" presStyleCnt="4">
        <dgm:presLayoutVars>
          <dgm:chPref val="3"/>
        </dgm:presLayoutVars>
      </dgm:prSet>
      <dgm:spPr/>
    </dgm:pt>
    <dgm:pt modelId="{E78EEB49-2C0A-FB40-9663-6C006CFEE279}" type="pres">
      <dgm:prSet presAssocID="{551BEEA2-E531-CB4A-9C59-9B25B1117C23}" presName="rootConnector" presStyleLbl="node2" presStyleIdx="2" presStyleCnt="4"/>
      <dgm:spPr/>
    </dgm:pt>
    <dgm:pt modelId="{51BFD603-F06B-D34C-9E24-D03468477F5A}" type="pres">
      <dgm:prSet presAssocID="{551BEEA2-E531-CB4A-9C59-9B25B1117C23}" presName="hierChild4" presStyleCnt="0"/>
      <dgm:spPr/>
    </dgm:pt>
    <dgm:pt modelId="{8A96EEC5-2274-B445-8419-C2F3AE760CB8}" type="pres">
      <dgm:prSet presAssocID="{551BEEA2-E531-CB4A-9C59-9B25B1117C23}" presName="hierChild5" presStyleCnt="0"/>
      <dgm:spPr/>
    </dgm:pt>
    <dgm:pt modelId="{7472C3DF-729C-E04F-B1DD-02705FE9AADF}" type="pres">
      <dgm:prSet presAssocID="{0C6850AD-EB74-194C-B155-8622558E57C6}" presName="Name37" presStyleLbl="parChTrans1D2" presStyleIdx="3" presStyleCnt="4"/>
      <dgm:spPr/>
    </dgm:pt>
    <dgm:pt modelId="{DF93B35F-EED4-074F-ABAF-3D0DDA00AF04}" type="pres">
      <dgm:prSet presAssocID="{E1990516-C933-6448-A18C-DE6C5DB77703}" presName="hierRoot2" presStyleCnt="0">
        <dgm:presLayoutVars>
          <dgm:hierBranch val="init"/>
        </dgm:presLayoutVars>
      </dgm:prSet>
      <dgm:spPr/>
    </dgm:pt>
    <dgm:pt modelId="{296C52A3-AB7B-8648-9C5A-BACD679A4955}" type="pres">
      <dgm:prSet presAssocID="{E1990516-C933-6448-A18C-DE6C5DB77703}" presName="rootComposite" presStyleCnt="0"/>
      <dgm:spPr/>
    </dgm:pt>
    <dgm:pt modelId="{AB68A14D-B634-CF49-A9B2-E8A41BB3FA63}" type="pres">
      <dgm:prSet presAssocID="{E1990516-C933-6448-A18C-DE6C5DB77703}" presName="rootText" presStyleLbl="node2" presStyleIdx="3" presStyleCnt="4">
        <dgm:presLayoutVars>
          <dgm:chPref val="3"/>
        </dgm:presLayoutVars>
      </dgm:prSet>
      <dgm:spPr/>
    </dgm:pt>
    <dgm:pt modelId="{20A226AF-4C4F-5645-8A27-716BE5F479ED}" type="pres">
      <dgm:prSet presAssocID="{E1990516-C933-6448-A18C-DE6C5DB77703}" presName="rootConnector" presStyleLbl="node2" presStyleIdx="3" presStyleCnt="4"/>
      <dgm:spPr/>
    </dgm:pt>
    <dgm:pt modelId="{ADB22A5A-368D-DC4E-B26E-6ADB73D6B5C0}" type="pres">
      <dgm:prSet presAssocID="{E1990516-C933-6448-A18C-DE6C5DB77703}" presName="hierChild4" presStyleCnt="0"/>
      <dgm:spPr/>
    </dgm:pt>
    <dgm:pt modelId="{D809EA63-FBD1-594E-91C0-6F7462C44861}" type="pres">
      <dgm:prSet presAssocID="{E1990516-C933-6448-A18C-DE6C5DB77703}" presName="hierChild5" presStyleCnt="0"/>
      <dgm:spPr/>
    </dgm:pt>
    <dgm:pt modelId="{33A1098F-4B62-2C48-875D-0821A3F149BB}" type="pres">
      <dgm:prSet presAssocID="{93646054-7D79-2C42-9837-FFF7771FFCB4}" presName="hierChild3" presStyleCnt="0"/>
      <dgm:spPr/>
    </dgm:pt>
  </dgm:ptLst>
  <dgm:cxnLst>
    <dgm:cxn modelId="{171EE604-8DB2-0149-A914-127F3E260E5A}" type="presOf" srcId="{1FCE4E66-8B0A-2D49-A22F-C16F2A51590E}" destId="{1E5777B8-ECCC-D749-88C8-334D94869B11}" srcOrd="0" destOrd="0" presId="urn:microsoft.com/office/officeart/2005/8/layout/orgChart1"/>
    <dgm:cxn modelId="{1F1EF209-DFFE-F141-B3AC-C6B00AFA78FA}" type="presOf" srcId="{93646054-7D79-2C42-9837-FFF7771FFCB4}" destId="{11B88001-AFBE-1F46-B6CE-775231DDDBE5}" srcOrd="1" destOrd="0" presId="urn:microsoft.com/office/officeart/2005/8/layout/orgChart1"/>
    <dgm:cxn modelId="{1BA80D19-D336-794F-8036-9BDCC0F3A7D7}" type="presOf" srcId="{A101324F-F768-2544-8786-B27A9C93BAC7}" destId="{49B9775D-A48D-3341-A79E-1EFDA0C819B4}" srcOrd="1" destOrd="0" presId="urn:microsoft.com/office/officeart/2005/8/layout/orgChart1"/>
    <dgm:cxn modelId="{41290527-FA1B-0844-B56F-743844319020}" srcId="{4FEED1DA-A73D-C948-9840-AAD942818D13}" destId="{93646054-7D79-2C42-9837-FFF7771FFCB4}" srcOrd="0" destOrd="0" parTransId="{FF15B094-550C-CC4B-8665-35A5FE236801}" sibTransId="{44373B6D-2216-E642-9A6F-DBA179E750F4}"/>
    <dgm:cxn modelId="{9B03A237-51B2-2445-9C32-24664407A20B}" type="presOf" srcId="{93646054-7D79-2C42-9837-FFF7771FFCB4}" destId="{A5FAF243-C55B-224B-926F-123F392C0413}" srcOrd="0" destOrd="0" presId="urn:microsoft.com/office/officeart/2005/8/layout/orgChart1"/>
    <dgm:cxn modelId="{73E5FC37-EF0C-AB46-ACDD-320AB2E85413}" type="presOf" srcId="{4FEED1DA-A73D-C948-9840-AAD942818D13}" destId="{259B28D2-C65B-B745-8F0D-5C8C406936A8}" srcOrd="0" destOrd="0" presId="urn:microsoft.com/office/officeart/2005/8/layout/orgChart1"/>
    <dgm:cxn modelId="{DD61B254-CD61-D94D-A314-6C4B9C633A00}" type="presOf" srcId="{A101324F-F768-2544-8786-B27A9C93BAC7}" destId="{6A799793-A77E-D047-A31C-892BB674D298}" srcOrd="0" destOrd="0" presId="urn:microsoft.com/office/officeart/2005/8/layout/orgChart1"/>
    <dgm:cxn modelId="{1F2A165A-4078-0C43-BF3A-5A9851475176}" type="presOf" srcId="{E1990516-C933-6448-A18C-DE6C5DB77703}" destId="{AB68A14D-B634-CF49-A9B2-E8A41BB3FA63}" srcOrd="0" destOrd="0" presId="urn:microsoft.com/office/officeart/2005/8/layout/orgChart1"/>
    <dgm:cxn modelId="{37D8C566-966F-DE41-9724-E3772E76EF9B}" type="presOf" srcId="{551BEEA2-E531-CB4A-9C59-9B25B1117C23}" destId="{E78EEB49-2C0A-FB40-9663-6C006CFEE279}" srcOrd="1" destOrd="0" presId="urn:microsoft.com/office/officeart/2005/8/layout/orgChart1"/>
    <dgm:cxn modelId="{19F4F47D-B24F-A844-82FB-15BDCE306C45}" type="presOf" srcId="{CDD16794-215F-FE4E-95FE-99A71A226A41}" destId="{E978DE79-0A91-BE44-BEDE-91D143AD33B3}" srcOrd="0" destOrd="0" presId="urn:microsoft.com/office/officeart/2005/8/layout/orgChart1"/>
    <dgm:cxn modelId="{ADC89184-7805-4344-88D2-71CDFE539A86}" type="presOf" srcId="{67A686AB-15F4-A344-8C56-505CF1F87F45}" destId="{FC1B05A6-6273-DD4C-9FCD-88E45FA56994}" srcOrd="0" destOrd="0" presId="urn:microsoft.com/office/officeart/2005/8/layout/orgChart1"/>
    <dgm:cxn modelId="{BDC92888-B74D-7541-9CCD-DB2C1BDEA4BD}" srcId="{93646054-7D79-2C42-9837-FFF7771FFCB4}" destId="{CDD16794-215F-FE4E-95FE-99A71A226A41}" srcOrd="1" destOrd="0" parTransId="{1FCE4E66-8B0A-2D49-A22F-C16F2A51590E}" sibTransId="{F13BF1E8-EEB6-6C45-BB04-0D48E574CB8E}"/>
    <dgm:cxn modelId="{232F93A3-F866-4747-A2D7-22F11DF725E7}" srcId="{93646054-7D79-2C42-9837-FFF7771FFCB4}" destId="{E1990516-C933-6448-A18C-DE6C5DB77703}" srcOrd="3" destOrd="0" parTransId="{0C6850AD-EB74-194C-B155-8622558E57C6}" sibTransId="{031BA899-9B6A-9549-B402-A97B5952B294}"/>
    <dgm:cxn modelId="{FF0760A8-BD94-EC4D-87E6-A3EE308A7467}" type="presOf" srcId="{E1990516-C933-6448-A18C-DE6C5DB77703}" destId="{20A226AF-4C4F-5645-8A27-716BE5F479ED}" srcOrd="1" destOrd="0" presId="urn:microsoft.com/office/officeart/2005/8/layout/orgChart1"/>
    <dgm:cxn modelId="{FC6D0DA9-EEB7-104D-85B1-C20069796988}" srcId="{93646054-7D79-2C42-9837-FFF7771FFCB4}" destId="{A101324F-F768-2544-8786-B27A9C93BAC7}" srcOrd="0" destOrd="0" parTransId="{67A686AB-15F4-A344-8C56-505CF1F87F45}" sibTransId="{4F645E78-1943-FF4B-825B-3CCE81804323}"/>
    <dgm:cxn modelId="{2B1F45AC-0A55-A649-931D-B7694543285E}" type="presOf" srcId="{551BEEA2-E531-CB4A-9C59-9B25B1117C23}" destId="{FE8E3A7B-00E9-114D-9617-5FF3C532D92E}" srcOrd="0" destOrd="0" presId="urn:microsoft.com/office/officeart/2005/8/layout/orgChart1"/>
    <dgm:cxn modelId="{C97848B0-9AD4-1542-B3A8-A31C19B90737}" type="presOf" srcId="{0C6850AD-EB74-194C-B155-8622558E57C6}" destId="{7472C3DF-729C-E04F-B1DD-02705FE9AADF}" srcOrd="0" destOrd="0" presId="urn:microsoft.com/office/officeart/2005/8/layout/orgChart1"/>
    <dgm:cxn modelId="{C39075B7-8FD0-E649-B3AE-546470DF32FD}" srcId="{93646054-7D79-2C42-9837-FFF7771FFCB4}" destId="{551BEEA2-E531-CB4A-9C59-9B25B1117C23}" srcOrd="2" destOrd="0" parTransId="{83DAD456-5CB3-6846-83CE-A61279FB09F0}" sibTransId="{21987D8F-6D16-8148-889B-84593B53B95E}"/>
    <dgm:cxn modelId="{AC0D8BF5-81AB-6548-BB02-D5798E60BFD8}" type="presOf" srcId="{CDD16794-215F-FE4E-95FE-99A71A226A41}" destId="{F50389E7-307D-C644-A58B-8121FE64F449}" srcOrd="1" destOrd="0" presId="urn:microsoft.com/office/officeart/2005/8/layout/orgChart1"/>
    <dgm:cxn modelId="{A1E3B6F5-BB46-3C48-8F61-A94EC4BB3773}" type="presOf" srcId="{83DAD456-5CB3-6846-83CE-A61279FB09F0}" destId="{AF8B0011-42CE-634D-AA30-7FB7E1852E98}" srcOrd="0" destOrd="0" presId="urn:microsoft.com/office/officeart/2005/8/layout/orgChart1"/>
    <dgm:cxn modelId="{CB0C543C-1AC4-DF4E-97DD-9974F992C35E}" type="presParOf" srcId="{259B28D2-C65B-B745-8F0D-5C8C406936A8}" destId="{B06AB587-E60D-1745-9EE5-6DC2E6E9437E}" srcOrd="0" destOrd="0" presId="urn:microsoft.com/office/officeart/2005/8/layout/orgChart1"/>
    <dgm:cxn modelId="{522ABC4D-BCE5-9A4F-9861-F31B0B529E60}" type="presParOf" srcId="{B06AB587-E60D-1745-9EE5-6DC2E6E9437E}" destId="{AA6D17E5-7EA9-204F-B59D-D0E1A956C90B}" srcOrd="0" destOrd="0" presId="urn:microsoft.com/office/officeart/2005/8/layout/orgChart1"/>
    <dgm:cxn modelId="{13171581-3720-7B4A-A450-FE7D506A2D13}" type="presParOf" srcId="{AA6D17E5-7EA9-204F-B59D-D0E1A956C90B}" destId="{A5FAF243-C55B-224B-926F-123F392C0413}" srcOrd="0" destOrd="0" presId="urn:microsoft.com/office/officeart/2005/8/layout/orgChart1"/>
    <dgm:cxn modelId="{182366A0-4D9A-A542-A159-99250D221AE0}" type="presParOf" srcId="{AA6D17E5-7EA9-204F-B59D-D0E1A956C90B}" destId="{11B88001-AFBE-1F46-B6CE-775231DDDBE5}" srcOrd="1" destOrd="0" presId="urn:microsoft.com/office/officeart/2005/8/layout/orgChart1"/>
    <dgm:cxn modelId="{8B5D57B3-214E-DA4F-A0CC-F302CBF00768}" type="presParOf" srcId="{B06AB587-E60D-1745-9EE5-6DC2E6E9437E}" destId="{C05823D7-097A-6D40-96ED-B87A668D168E}" srcOrd="1" destOrd="0" presId="urn:microsoft.com/office/officeart/2005/8/layout/orgChart1"/>
    <dgm:cxn modelId="{FC5FAA1D-599F-8F4F-9761-AF0F240E3299}" type="presParOf" srcId="{C05823D7-097A-6D40-96ED-B87A668D168E}" destId="{FC1B05A6-6273-DD4C-9FCD-88E45FA56994}" srcOrd="0" destOrd="0" presId="urn:microsoft.com/office/officeart/2005/8/layout/orgChart1"/>
    <dgm:cxn modelId="{740C9F50-FFE4-B04F-9F53-C78EB44EEF89}" type="presParOf" srcId="{C05823D7-097A-6D40-96ED-B87A668D168E}" destId="{6772F480-255C-A34D-8AAD-EB7A2FABA380}" srcOrd="1" destOrd="0" presId="urn:microsoft.com/office/officeart/2005/8/layout/orgChart1"/>
    <dgm:cxn modelId="{604FAA03-D925-7047-AE85-96C199C28A65}" type="presParOf" srcId="{6772F480-255C-A34D-8AAD-EB7A2FABA380}" destId="{0BCD5FE8-0731-9A4F-86F6-115232F76085}" srcOrd="0" destOrd="0" presId="urn:microsoft.com/office/officeart/2005/8/layout/orgChart1"/>
    <dgm:cxn modelId="{7D70694A-2F1B-1644-8FB8-07CF73061076}" type="presParOf" srcId="{0BCD5FE8-0731-9A4F-86F6-115232F76085}" destId="{6A799793-A77E-D047-A31C-892BB674D298}" srcOrd="0" destOrd="0" presId="urn:microsoft.com/office/officeart/2005/8/layout/orgChart1"/>
    <dgm:cxn modelId="{5441468C-0D87-664B-B9F5-FE12EEB97DCB}" type="presParOf" srcId="{0BCD5FE8-0731-9A4F-86F6-115232F76085}" destId="{49B9775D-A48D-3341-A79E-1EFDA0C819B4}" srcOrd="1" destOrd="0" presId="urn:microsoft.com/office/officeart/2005/8/layout/orgChart1"/>
    <dgm:cxn modelId="{B07A1320-4D20-E94F-96F4-372E2B8B363E}" type="presParOf" srcId="{6772F480-255C-A34D-8AAD-EB7A2FABA380}" destId="{98DC831E-AADF-C448-9CFB-5F2B0C21DC44}" srcOrd="1" destOrd="0" presId="urn:microsoft.com/office/officeart/2005/8/layout/orgChart1"/>
    <dgm:cxn modelId="{B6EC6D51-47F6-3344-80BD-F5E3290A1C9D}" type="presParOf" srcId="{6772F480-255C-A34D-8AAD-EB7A2FABA380}" destId="{F8A56A7C-41AD-954B-B952-A8FC759CC842}" srcOrd="2" destOrd="0" presId="urn:microsoft.com/office/officeart/2005/8/layout/orgChart1"/>
    <dgm:cxn modelId="{FBFF0273-9975-E94F-9A26-1A6B6BBDF3A8}" type="presParOf" srcId="{C05823D7-097A-6D40-96ED-B87A668D168E}" destId="{1E5777B8-ECCC-D749-88C8-334D94869B11}" srcOrd="2" destOrd="0" presId="urn:microsoft.com/office/officeart/2005/8/layout/orgChart1"/>
    <dgm:cxn modelId="{4CE93081-4E4B-3742-9341-F56E38E02908}" type="presParOf" srcId="{C05823D7-097A-6D40-96ED-B87A668D168E}" destId="{155819AA-EC5B-714A-8B24-38733678253D}" srcOrd="3" destOrd="0" presId="urn:microsoft.com/office/officeart/2005/8/layout/orgChart1"/>
    <dgm:cxn modelId="{79CD4429-BA04-9240-A9E9-9F430B8E20B5}" type="presParOf" srcId="{155819AA-EC5B-714A-8B24-38733678253D}" destId="{F18544C1-1AD3-BA48-849C-2D1901BB3717}" srcOrd="0" destOrd="0" presId="urn:microsoft.com/office/officeart/2005/8/layout/orgChart1"/>
    <dgm:cxn modelId="{38F3B39C-C7B7-754C-A83C-59E170071B36}" type="presParOf" srcId="{F18544C1-1AD3-BA48-849C-2D1901BB3717}" destId="{E978DE79-0A91-BE44-BEDE-91D143AD33B3}" srcOrd="0" destOrd="0" presId="urn:microsoft.com/office/officeart/2005/8/layout/orgChart1"/>
    <dgm:cxn modelId="{C97FA8DF-C148-0B49-97E0-A395FBF7E152}" type="presParOf" srcId="{F18544C1-1AD3-BA48-849C-2D1901BB3717}" destId="{F50389E7-307D-C644-A58B-8121FE64F449}" srcOrd="1" destOrd="0" presId="urn:microsoft.com/office/officeart/2005/8/layout/orgChart1"/>
    <dgm:cxn modelId="{F6D0AAFE-0081-9049-824C-8D870A47CF16}" type="presParOf" srcId="{155819AA-EC5B-714A-8B24-38733678253D}" destId="{0855395A-E955-1846-9924-B67DC12A1131}" srcOrd="1" destOrd="0" presId="urn:microsoft.com/office/officeart/2005/8/layout/orgChart1"/>
    <dgm:cxn modelId="{553F7198-EFC0-F94E-B1B5-53656A8220E3}" type="presParOf" srcId="{155819AA-EC5B-714A-8B24-38733678253D}" destId="{1D437141-9C28-7643-9C42-8DD4405E94A2}" srcOrd="2" destOrd="0" presId="urn:microsoft.com/office/officeart/2005/8/layout/orgChart1"/>
    <dgm:cxn modelId="{FDD8D7B7-E676-F146-BE6A-B9B68F6E2FFE}" type="presParOf" srcId="{C05823D7-097A-6D40-96ED-B87A668D168E}" destId="{AF8B0011-42CE-634D-AA30-7FB7E1852E98}" srcOrd="4" destOrd="0" presId="urn:microsoft.com/office/officeart/2005/8/layout/orgChart1"/>
    <dgm:cxn modelId="{2893CFD2-67BB-1141-A54B-FCE45F4A87DA}" type="presParOf" srcId="{C05823D7-097A-6D40-96ED-B87A668D168E}" destId="{C09EE9B3-F1B2-1842-8F4C-E6CB923BB4C8}" srcOrd="5" destOrd="0" presId="urn:microsoft.com/office/officeart/2005/8/layout/orgChart1"/>
    <dgm:cxn modelId="{712F398F-5323-6747-9A39-45D3F1AAB470}" type="presParOf" srcId="{C09EE9B3-F1B2-1842-8F4C-E6CB923BB4C8}" destId="{FA3E0A88-3EC6-CD41-9BB2-134384CE990E}" srcOrd="0" destOrd="0" presId="urn:microsoft.com/office/officeart/2005/8/layout/orgChart1"/>
    <dgm:cxn modelId="{80F1DA69-D76A-9E46-A7B3-5C2851C4727F}" type="presParOf" srcId="{FA3E0A88-3EC6-CD41-9BB2-134384CE990E}" destId="{FE8E3A7B-00E9-114D-9617-5FF3C532D92E}" srcOrd="0" destOrd="0" presId="urn:microsoft.com/office/officeart/2005/8/layout/orgChart1"/>
    <dgm:cxn modelId="{D2F75F60-3B91-CF4C-B112-A93C61D3D0C1}" type="presParOf" srcId="{FA3E0A88-3EC6-CD41-9BB2-134384CE990E}" destId="{E78EEB49-2C0A-FB40-9663-6C006CFEE279}" srcOrd="1" destOrd="0" presId="urn:microsoft.com/office/officeart/2005/8/layout/orgChart1"/>
    <dgm:cxn modelId="{4D92C14D-5641-D841-936D-A1A6D6D79EFC}" type="presParOf" srcId="{C09EE9B3-F1B2-1842-8F4C-E6CB923BB4C8}" destId="{51BFD603-F06B-D34C-9E24-D03468477F5A}" srcOrd="1" destOrd="0" presId="urn:microsoft.com/office/officeart/2005/8/layout/orgChart1"/>
    <dgm:cxn modelId="{BCD39D6D-78DD-174D-BEDE-CBCC7AE8821E}" type="presParOf" srcId="{C09EE9B3-F1B2-1842-8F4C-E6CB923BB4C8}" destId="{8A96EEC5-2274-B445-8419-C2F3AE760CB8}" srcOrd="2" destOrd="0" presId="urn:microsoft.com/office/officeart/2005/8/layout/orgChart1"/>
    <dgm:cxn modelId="{EF77F8EC-1B11-5847-A4EC-3497291C874B}" type="presParOf" srcId="{C05823D7-097A-6D40-96ED-B87A668D168E}" destId="{7472C3DF-729C-E04F-B1DD-02705FE9AADF}" srcOrd="6" destOrd="0" presId="urn:microsoft.com/office/officeart/2005/8/layout/orgChart1"/>
    <dgm:cxn modelId="{A1BE60C1-647B-FF4F-9311-DDBEE80C66B9}" type="presParOf" srcId="{C05823D7-097A-6D40-96ED-B87A668D168E}" destId="{DF93B35F-EED4-074F-ABAF-3D0DDA00AF04}" srcOrd="7" destOrd="0" presId="urn:microsoft.com/office/officeart/2005/8/layout/orgChart1"/>
    <dgm:cxn modelId="{19F2B44E-89CD-2745-920E-8F134DA66700}" type="presParOf" srcId="{DF93B35F-EED4-074F-ABAF-3D0DDA00AF04}" destId="{296C52A3-AB7B-8648-9C5A-BACD679A4955}" srcOrd="0" destOrd="0" presId="urn:microsoft.com/office/officeart/2005/8/layout/orgChart1"/>
    <dgm:cxn modelId="{82CD01E1-E7E7-4C40-BEB3-B2AE468C5FB9}" type="presParOf" srcId="{296C52A3-AB7B-8648-9C5A-BACD679A4955}" destId="{AB68A14D-B634-CF49-A9B2-E8A41BB3FA63}" srcOrd="0" destOrd="0" presId="urn:microsoft.com/office/officeart/2005/8/layout/orgChart1"/>
    <dgm:cxn modelId="{87EF00EE-E3E3-0C48-B2BC-6A3157F39F90}" type="presParOf" srcId="{296C52A3-AB7B-8648-9C5A-BACD679A4955}" destId="{20A226AF-4C4F-5645-8A27-716BE5F479ED}" srcOrd="1" destOrd="0" presId="urn:microsoft.com/office/officeart/2005/8/layout/orgChart1"/>
    <dgm:cxn modelId="{CE4419AF-352C-3F4F-AC18-667E935EC8F6}" type="presParOf" srcId="{DF93B35F-EED4-074F-ABAF-3D0DDA00AF04}" destId="{ADB22A5A-368D-DC4E-B26E-6ADB73D6B5C0}" srcOrd="1" destOrd="0" presId="urn:microsoft.com/office/officeart/2005/8/layout/orgChart1"/>
    <dgm:cxn modelId="{E1514378-6588-BD40-8158-9811975B44FC}" type="presParOf" srcId="{DF93B35F-EED4-074F-ABAF-3D0DDA00AF04}" destId="{D809EA63-FBD1-594E-91C0-6F7462C44861}" srcOrd="2" destOrd="0" presId="urn:microsoft.com/office/officeart/2005/8/layout/orgChart1"/>
    <dgm:cxn modelId="{6F47369D-B2EC-B646-A7F5-C7FED5EBB35E}" type="presParOf" srcId="{B06AB587-E60D-1745-9EE5-6DC2E6E9437E}" destId="{33A1098F-4B62-2C48-875D-0821A3F149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FEED1DA-A73D-C948-9840-AAD942818D13}" type="doc">
      <dgm:prSet loTypeId="urn:microsoft.com/office/officeart/2005/8/layout/orgChart1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93646054-7D79-2C42-9837-FFF7771FFCB4}">
      <dgm:prSet phldrT="[Texto]"/>
      <dgm:spPr/>
      <dgm:t>
        <a:bodyPr/>
        <a:lstStyle/>
        <a:p>
          <a:r>
            <a:rPr lang="pt-BR" dirty="0"/>
            <a:t>CONTABILIDADE INTERNA</a:t>
          </a:r>
        </a:p>
      </dgm:t>
    </dgm:pt>
    <dgm:pt modelId="{FF15B094-550C-CC4B-8665-35A5FE236801}" type="parTrans" cxnId="{41290527-FA1B-0844-B56F-743844319020}">
      <dgm:prSet/>
      <dgm:spPr/>
      <dgm:t>
        <a:bodyPr/>
        <a:lstStyle/>
        <a:p>
          <a:endParaRPr lang="pt-BR"/>
        </a:p>
      </dgm:t>
    </dgm:pt>
    <dgm:pt modelId="{44373B6D-2216-E642-9A6F-DBA179E750F4}" type="sibTrans" cxnId="{41290527-FA1B-0844-B56F-743844319020}">
      <dgm:prSet/>
      <dgm:spPr/>
      <dgm:t>
        <a:bodyPr/>
        <a:lstStyle/>
        <a:p>
          <a:endParaRPr lang="pt-BR"/>
        </a:p>
      </dgm:t>
    </dgm:pt>
    <dgm:pt modelId="{A101324F-F768-2544-8786-B27A9C93BAC7}">
      <dgm:prSet phldrT="[Texto]"/>
      <dgm:spPr/>
      <dgm:t>
        <a:bodyPr/>
        <a:lstStyle/>
        <a:p>
          <a:r>
            <a:rPr lang="pt-BR" dirty="0"/>
            <a:t>ELABORAÇÃO E ANÁLISE DE BALANÇOS</a:t>
          </a:r>
        </a:p>
      </dgm:t>
    </dgm:pt>
    <dgm:pt modelId="{67A686AB-15F4-A344-8C56-505CF1F87F45}" type="parTrans" cxnId="{FC6D0DA9-EEB7-104D-85B1-C20069796988}">
      <dgm:prSet/>
      <dgm:spPr/>
      <dgm:t>
        <a:bodyPr/>
        <a:lstStyle/>
        <a:p>
          <a:endParaRPr lang="pt-BR"/>
        </a:p>
      </dgm:t>
    </dgm:pt>
    <dgm:pt modelId="{4F645E78-1943-FF4B-825B-3CCE81804323}" type="sibTrans" cxnId="{FC6D0DA9-EEB7-104D-85B1-C20069796988}">
      <dgm:prSet/>
      <dgm:spPr/>
      <dgm:t>
        <a:bodyPr/>
        <a:lstStyle/>
        <a:p>
          <a:endParaRPr lang="pt-BR"/>
        </a:p>
      </dgm:t>
    </dgm:pt>
    <dgm:pt modelId="{CDD16794-215F-FE4E-95FE-99A71A226A41}">
      <dgm:prSet phldrT="[Texto]"/>
      <dgm:spPr/>
      <dgm:t>
        <a:bodyPr/>
        <a:lstStyle/>
        <a:p>
          <a:r>
            <a:rPr lang="pt-BR" dirty="0"/>
            <a:t>APOIO E CONTROLE DE CONTAS</a:t>
          </a:r>
        </a:p>
      </dgm:t>
    </dgm:pt>
    <dgm:pt modelId="{1FCE4E66-8B0A-2D49-A22F-C16F2A51590E}" type="parTrans" cxnId="{BDC92888-B74D-7541-9CCD-DB2C1BDEA4BD}">
      <dgm:prSet/>
      <dgm:spPr/>
      <dgm:t>
        <a:bodyPr/>
        <a:lstStyle/>
        <a:p>
          <a:endParaRPr lang="pt-BR"/>
        </a:p>
      </dgm:t>
    </dgm:pt>
    <dgm:pt modelId="{F13BF1E8-EEB6-6C45-BB04-0D48E574CB8E}" type="sibTrans" cxnId="{BDC92888-B74D-7541-9CCD-DB2C1BDEA4BD}">
      <dgm:prSet/>
      <dgm:spPr/>
      <dgm:t>
        <a:bodyPr/>
        <a:lstStyle/>
        <a:p>
          <a:endParaRPr lang="pt-BR"/>
        </a:p>
      </dgm:t>
    </dgm:pt>
    <dgm:pt modelId="{551BEEA2-E531-CB4A-9C59-9B25B1117C23}">
      <dgm:prSet phldrT="[Texto]"/>
      <dgm:spPr/>
      <dgm:t>
        <a:bodyPr/>
        <a:lstStyle/>
        <a:p>
          <a:r>
            <a:rPr lang="pt-BR" dirty="0"/>
            <a:t>CONTROLE DE EVENTOS</a:t>
          </a:r>
        </a:p>
      </dgm:t>
    </dgm:pt>
    <dgm:pt modelId="{83DAD456-5CB3-6846-83CE-A61279FB09F0}" type="parTrans" cxnId="{C39075B7-8FD0-E649-B3AE-546470DF32FD}">
      <dgm:prSet/>
      <dgm:spPr/>
      <dgm:t>
        <a:bodyPr/>
        <a:lstStyle/>
        <a:p>
          <a:endParaRPr lang="pt-BR"/>
        </a:p>
      </dgm:t>
    </dgm:pt>
    <dgm:pt modelId="{21987D8F-6D16-8148-889B-84593B53B95E}" type="sibTrans" cxnId="{C39075B7-8FD0-E649-B3AE-546470DF32FD}">
      <dgm:prSet/>
      <dgm:spPr/>
      <dgm:t>
        <a:bodyPr/>
        <a:lstStyle/>
        <a:p>
          <a:endParaRPr lang="pt-BR"/>
        </a:p>
      </dgm:t>
    </dgm:pt>
    <dgm:pt modelId="{E1990516-C933-6448-A18C-DE6C5DB77703}">
      <dgm:prSet phldrT="[Texto]"/>
      <dgm:spPr/>
      <dgm:t>
        <a:bodyPr/>
        <a:lstStyle/>
        <a:p>
          <a:r>
            <a:rPr lang="pt-BR" dirty="0"/>
            <a:t>CONCILIAÇÃO DE RECEITA</a:t>
          </a:r>
        </a:p>
      </dgm:t>
    </dgm:pt>
    <dgm:pt modelId="{0C6850AD-EB74-194C-B155-8622558E57C6}" type="parTrans" cxnId="{232F93A3-F866-4747-A2D7-22F11DF725E7}">
      <dgm:prSet/>
      <dgm:spPr/>
      <dgm:t>
        <a:bodyPr/>
        <a:lstStyle/>
        <a:p>
          <a:endParaRPr lang="pt-BR"/>
        </a:p>
      </dgm:t>
    </dgm:pt>
    <dgm:pt modelId="{031BA899-9B6A-9549-B402-A97B5952B294}" type="sibTrans" cxnId="{232F93A3-F866-4747-A2D7-22F11DF725E7}">
      <dgm:prSet/>
      <dgm:spPr/>
      <dgm:t>
        <a:bodyPr/>
        <a:lstStyle/>
        <a:p>
          <a:endParaRPr lang="pt-BR"/>
        </a:p>
      </dgm:t>
    </dgm:pt>
    <dgm:pt modelId="{259B28D2-C65B-B745-8F0D-5C8C406936A8}" type="pres">
      <dgm:prSet presAssocID="{4FEED1DA-A73D-C948-9840-AAD942818D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06AB587-E60D-1745-9EE5-6DC2E6E9437E}" type="pres">
      <dgm:prSet presAssocID="{93646054-7D79-2C42-9837-FFF7771FFCB4}" presName="hierRoot1" presStyleCnt="0">
        <dgm:presLayoutVars>
          <dgm:hierBranch val="init"/>
        </dgm:presLayoutVars>
      </dgm:prSet>
      <dgm:spPr/>
    </dgm:pt>
    <dgm:pt modelId="{AA6D17E5-7EA9-204F-B59D-D0E1A956C90B}" type="pres">
      <dgm:prSet presAssocID="{93646054-7D79-2C42-9837-FFF7771FFCB4}" presName="rootComposite1" presStyleCnt="0"/>
      <dgm:spPr/>
    </dgm:pt>
    <dgm:pt modelId="{A5FAF243-C55B-224B-926F-123F392C0413}" type="pres">
      <dgm:prSet presAssocID="{93646054-7D79-2C42-9837-FFF7771FFCB4}" presName="rootText1" presStyleLbl="node0" presStyleIdx="0" presStyleCnt="1">
        <dgm:presLayoutVars>
          <dgm:chPref val="3"/>
        </dgm:presLayoutVars>
      </dgm:prSet>
      <dgm:spPr/>
    </dgm:pt>
    <dgm:pt modelId="{11B88001-AFBE-1F46-B6CE-775231DDDBE5}" type="pres">
      <dgm:prSet presAssocID="{93646054-7D79-2C42-9837-FFF7771FFCB4}" presName="rootConnector1" presStyleLbl="node1" presStyleIdx="0" presStyleCnt="0"/>
      <dgm:spPr/>
    </dgm:pt>
    <dgm:pt modelId="{C05823D7-097A-6D40-96ED-B87A668D168E}" type="pres">
      <dgm:prSet presAssocID="{93646054-7D79-2C42-9837-FFF7771FFCB4}" presName="hierChild2" presStyleCnt="0"/>
      <dgm:spPr/>
    </dgm:pt>
    <dgm:pt modelId="{FC1B05A6-6273-DD4C-9FCD-88E45FA56994}" type="pres">
      <dgm:prSet presAssocID="{67A686AB-15F4-A344-8C56-505CF1F87F45}" presName="Name37" presStyleLbl="parChTrans1D2" presStyleIdx="0" presStyleCnt="4"/>
      <dgm:spPr/>
    </dgm:pt>
    <dgm:pt modelId="{6772F480-255C-A34D-8AAD-EB7A2FABA380}" type="pres">
      <dgm:prSet presAssocID="{A101324F-F768-2544-8786-B27A9C93BAC7}" presName="hierRoot2" presStyleCnt="0">
        <dgm:presLayoutVars>
          <dgm:hierBranch val="init"/>
        </dgm:presLayoutVars>
      </dgm:prSet>
      <dgm:spPr/>
    </dgm:pt>
    <dgm:pt modelId="{0BCD5FE8-0731-9A4F-86F6-115232F76085}" type="pres">
      <dgm:prSet presAssocID="{A101324F-F768-2544-8786-B27A9C93BAC7}" presName="rootComposite" presStyleCnt="0"/>
      <dgm:spPr/>
    </dgm:pt>
    <dgm:pt modelId="{6A799793-A77E-D047-A31C-892BB674D298}" type="pres">
      <dgm:prSet presAssocID="{A101324F-F768-2544-8786-B27A9C93BAC7}" presName="rootText" presStyleLbl="node2" presStyleIdx="0" presStyleCnt="4">
        <dgm:presLayoutVars>
          <dgm:chPref val="3"/>
        </dgm:presLayoutVars>
      </dgm:prSet>
      <dgm:spPr/>
    </dgm:pt>
    <dgm:pt modelId="{49B9775D-A48D-3341-A79E-1EFDA0C819B4}" type="pres">
      <dgm:prSet presAssocID="{A101324F-F768-2544-8786-B27A9C93BAC7}" presName="rootConnector" presStyleLbl="node2" presStyleIdx="0" presStyleCnt="4"/>
      <dgm:spPr/>
    </dgm:pt>
    <dgm:pt modelId="{98DC831E-AADF-C448-9CFB-5F2B0C21DC44}" type="pres">
      <dgm:prSet presAssocID="{A101324F-F768-2544-8786-B27A9C93BAC7}" presName="hierChild4" presStyleCnt="0"/>
      <dgm:spPr/>
    </dgm:pt>
    <dgm:pt modelId="{F8A56A7C-41AD-954B-B952-A8FC759CC842}" type="pres">
      <dgm:prSet presAssocID="{A101324F-F768-2544-8786-B27A9C93BAC7}" presName="hierChild5" presStyleCnt="0"/>
      <dgm:spPr/>
    </dgm:pt>
    <dgm:pt modelId="{1E5777B8-ECCC-D749-88C8-334D94869B11}" type="pres">
      <dgm:prSet presAssocID="{1FCE4E66-8B0A-2D49-A22F-C16F2A51590E}" presName="Name37" presStyleLbl="parChTrans1D2" presStyleIdx="1" presStyleCnt="4"/>
      <dgm:spPr/>
    </dgm:pt>
    <dgm:pt modelId="{155819AA-EC5B-714A-8B24-38733678253D}" type="pres">
      <dgm:prSet presAssocID="{CDD16794-215F-FE4E-95FE-99A71A226A41}" presName="hierRoot2" presStyleCnt="0">
        <dgm:presLayoutVars>
          <dgm:hierBranch val="init"/>
        </dgm:presLayoutVars>
      </dgm:prSet>
      <dgm:spPr/>
    </dgm:pt>
    <dgm:pt modelId="{F18544C1-1AD3-BA48-849C-2D1901BB3717}" type="pres">
      <dgm:prSet presAssocID="{CDD16794-215F-FE4E-95FE-99A71A226A41}" presName="rootComposite" presStyleCnt="0"/>
      <dgm:spPr/>
    </dgm:pt>
    <dgm:pt modelId="{E978DE79-0A91-BE44-BEDE-91D143AD33B3}" type="pres">
      <dgm:prSet presAssocID="{CDD16794-215F-FE4E-95FE-99A71A226A41}" presName="rootText" presStyleLbl="node2" presStyleIdx="1" presStyleCnt="4">
        <dgm:presLayoutVars>
          <dgm:chPref val="3"/>
        </dgm:presLayoutVars>
      </dgm:prSet>
      <dgm:spPr/>
    </dgm:pt>
    <dgm:pt modelId="{F50389E7-307D-C644-A58B-8121FE64F449}" type="pres">
      <dgm:prSet presAssocID="{CDD16794-215F-FE4E-95FE-99A71A226A41}" presName="rootConnector" presStyleLbl="node2" presStyleIdx="1" presStyleCnt="4"/>
      <dgm:spPr/>
    </dgm:pt>
    <dgm:pt modelId="{0855395A-E955-1846-9924-B67DC12A1131}" type="pres">
      <dgm:prSet presAssocID="{CDD16794-215F-FE4E-95FE-99A71A226A41}" presName="hierChild4" presStyleCnt="0"/>
      <dgm:spPr/>
    </dgm:pt>
    <dgm:pt modelId="{1D437141-9C28-7643-9C42-8DD4405E94A2}" type="pres">
      <dgm:prSet presAssocID="{CDD16794-215F-FE4E-95FE-99A71A226A41}" presName="hierChild5" presStyleCnt="0"/>
      <dgm:spPr/>
    </dgm:pt>
    <dgm:pt modelId="{AF8B0011-42CE-634D-AA30-7FB7E1852E98}" type="pres">
      <dgm:prSet presAssocID="{83DAD456-5CB3-6846-83CE-A61279FB09F0}" presName="Name37" presStyleLbl="parChTrans1D2" presStyleIdx="2" presStyleCnt="4"/>
      <dgm:spPr/>
    </dgm:pt>
    <dgm:pt modelId="{C09EE9B3-F1B2-1842-8F4C-E6CB923BB4C8}" type="pres">
      <dgm:prSet presAssocID="{551BEEA2-E531-CB4A-9C59-9B25B1117C23}" presName="hierRoot2" presStyleCnt="0">
        <dgm:presLayoutVars>
          <dgm:hierBranch val="init"/>
        </dgm:presLayoutVars>
      </dgm:prSet>
      <dgm:spPr/>
    </dgm:pt>
    <dgm:pt modelId="{FA3E0A88-3EC6-CD41-9BB2-134384CE990E}" type="pres">
      <dgm:prSet presAssocID="{551BEEA2-E531-CB4A-9C59-9B25B1117C23}" presName="rootComposite" presStyleCnt="0"/>
      <dgm:spPr/>
    </dgm:pt>
    <dgm:pt modelId="{FE8E3A7B-00E9-114D-9617-5FF3C532D92E}" type="pres">
      <dgm:prSet presAssocID="{551BEEA2-E531-CB4A-9C59-9B25B1117C23}" presName="rootText" presStyleLbl="node2" presStyleIdx="2" presStyleCnt="4">
        <dgm:presLayoutVars>
          <dgm:chPref val="3"/>
        </dgm:presLayoutVars>
      </dgm:prSet>
      <dgm:spPr/>
    </dgm:pt>
    <dgm:pt modelId="{E78EEB49-2C0A-FB40-9663-6C006CFEE279}" type="pres">
      <dgm:prSet presAssocID="{551BEEA2-E531-CB4A-9C59-9B25B1117C23}" presName="rootConnector" presStyleLbl="node2" presStyleIdx="2" presStyleCnt="4"/>
      <dgm:spPr/>
    </dgm:pt>
    <dgm:pt modelId="{51BFD603-F06B-D34C-9E24-D03468477F5A}" type="pres">
      <dgm:prSet presAssocID="{551BEEA2-E531-CB4A-9C59-9B25B1117C23}" presName="hierChild4" presStyleCnt="0"/>
      <dgm:spPr/>
    </dgm:pt>
    <dgm:pt modelId="{8A96EEC5-2274-B445-8419-C2F3AE760CB8}" type="pres">
      <dgm:prSet presAssocID="{551BEEA2-E531-CB4A-9C59-9B25B1117C23}" presName="hierChild5" presStyleCnt="0"/>
      <dgm:spPr/>
    </dgm:pt>
    <dgm:pt modelId="{7472C3DF-729C-E04F-B1DD-02705FE9AADF}" type="pres">
      <dgm:prSet presAssocID="{0C6850AD-EB74-194C-B155-8622558E57C6}" presName="Name37" presStyleLbl="parChTrans1D2" presStyleIdx="3" presStyleCnt="4"/>
      <dgm:spPr/>
    </dgm:pt>
    <dgm:pt modelId="{DF93B35F-EED4-074F-ABAF-3D0DDA00AF04}" type="pres">
      <dgm:prSet presAssocID="{E1990516-C933-6448-A18C-DE6C5DB77703}" presName="hierRoot2" presStyleCnt="0">
        <dgm:presLayoutVars>
          <dgm:hierBranch val="init"/>
        </dgm:presLayoutVars>
      </dgm:prSet>
      <dgm:spPr/>
    </dgm:pt>
    <dgm:pt modelId="{296C52A3-AB7B-8648-9C5A-BACD679A4955}" type="pres">
      <dgm:prSet presAssocID="{E1990516-C933-6448-A18C-DE6C5DB77703}" presName="rootComposite" presStyleCnt="0"/>
      <dgm:spPr/>
    </dgm:pt>
    <dgm:pt modelId="{AB68A14D-B634-CF49-A9B2-E8A41BB3FA63}" type="pres">
      <dgm:prSet presAssocID="{E1990516-C933-6448-A18C-DE6C5DB77703}" presName="rootText" presStyleLbl="node2" presStyleIdx="3" presStyleCnt="4">
        <dgm:presLayoutVars>
          <dgm:chPref val="3"/>
        </dgm:presLayoutVars>
      </dgm:prSet>
      <dgm:spPr/>
    </dgm:pt>
    <dgm:pt modelId="{20A226AF-4C4F-5645-8A27-716BE5F479ED}" type="pres">
      <dgm:prSet presAssocID="{E1990516-C933-6448-A18C-DE6C5DB77703}" presName="rootConnector" presStyleLbl="node2" presStyleIdx="3" presStyleCnt="4"/>
      <dgm:spPr/>
    </dgm:pt>
    <dgm:pt modelId="{ADB22A5A-368D-DC4E-B26E-6ADB73D6B5C0}" type="pres">
      <dgm:prSet presAssocID="{E1990516-C933-6448-A18C-DE6C5DB77703}" presName="hierChild4" presStyleCnt="0"/>
      <dgm:spPr/>
    </dgm:pt>
    <dgm:pt modelId="{D809EA63-FBD1-594E-91C0-6F7462C44861}" type="pres">
      <dgm:prSet presAssocID="{E1990516-C933-6448-A18C-DE6C5DB77703}" presName="hierChild5" presStyleCnt="0"/>
      <dgm:spPr/>
    </dgm:pt>
    <dgm:pt modelId="{33A1098F-4B62-2C48-875D-0821A3F149BB}" type="pres">
      <dgm:prSet presAssocID="{93646054-7D79-2C42-9837-FFF7771FFCB4}" presName="hierChild3" presStyleCnt="0"/>
      <dgm:spPr/>
    </dgm:pt>
  </dgm:ptLst>
  <dgm:cxnLst>
    <dgm:cxn modelId="{171EE604-8DB2-0149-A914-127F3E260E5A}" type="presOf" srcId="{1FCE4E66-8B0A-2D49-A22F-C16F2A51590E}" destId="{1E5777B8-ECCC-D749-88C8-334D94869B11}" srcOrd="0" destOrd="0" presId="urn:microsoft.com/office/officeart/2005/8/layout/orgChart1"/>
    <dgm:cxn modelId="{1F1EF209-DFFE-F141-B3AC-C6B00AFA78FA}" type="presOf" srcId="{93646054-7D79-2C42-9837-FFF7771FFCB4}" destId="{11B88001-AFBE-1F46-B6CE-775231DDDBE5}" srcOrd="1" destOrd="0" presId="urn:microsoft.com/office/officeart/2005/8/layout/orgChart1"/>
    <dgm:cxn modelId="{1BA80D19-D336-794F-8036-9BDCC0F3A7D7}" type="presOf" srcId="{A101324F-F768-2544-8786-B27A9C93BAC7}" destId="{49B9775D-A48D-3341-A79E-1EFDA0C819B4}" srcOrd="1" destOrd="0" presId="urn:microsoft.com/office/officeart/2005/8/layout/orgChart1"/>
    <dgm:cxn modelId="{41290527-FA1B-0844-B56F-743844319020}" srcId="{4FEED1DA-A73D-C948-9840-AAD942818D13}" destId="{93646054-7D79-2C42-9837-FFF7771FFCB4}" srcOrd="0" destOrd="0" parTransId="{FF15B094-550C-CC4B-8665-35A5FE236801}" sibTransId="{44373B6D-2216-E642-9A6F-DBA179E750F4}"/>
    <dgm:cxn modelId="{9B03A237-51B2-2445-9C32-24664407A20B}" type="presOf" srcId="{93646054-7D79-2C42-9837-FFF7771FFCB4}" destId="{A5FAF243-C55B-224B-926F-123F392C0413}" srcOrd="0" destOrd="0" presId="urn:microsoft.com/office/officeart/2005/8/layout/orgChart1"/>
    <dgm:cxn modelId="{73E5FC37-EF0C-AB46-ACDD-320AB2E85413}" type="presOf" srcId="{4FEED1DA-A73D-C948-9840-AAD942818D13}" destId="{259B28D2-C65B-B745-8F0D-5C8C406936A8}" srcOrd="0" destOrd="0" presId="urn:microsoft.com/office/officeart/2005/8/layout/orgChart1"/>
    <dgm:cxn modelId="{DD61B254-CD61-D94D-A314-6C4B9C633A00}" type="presOf" srcId="{A101324F-F768-2544-8786-B27A9C93BAC7}" destId="{6A799793-A77E-D047-A31C-892BB674D298}" srcOrd="0" destOrd="0" presId="urn:microsoft.com/office/officeart/2005/8/layout/orgChart1"/>
    <dgm:cxn modelId="{1F2A165A-4078-0C43-BF3A-5A9851475176}" type="presOf" srcId="{E1990516-C933-6448-A18C-DE6C5DB77703}" destId="{AB68A14D-B634-CF49-A9B2-E8A41BB3FA63}" srcOrd="0" destOrd="0" presId="urn:microsoft.com/office/officeart/2005/8/layout/orgChart1"/>
    <dgm:cxn modelId="{37D8C566-966F-DE41-9724-E3772E76EF9B}" type="presOf" srcId="{551BEEA2-E531-CB4A-9C59-9B25B1117C23}" destId="{E78EEB49-2C0A-FB40-9663-6C006CFEE279}" srcOrd="1" destOrd="0" presId="urn:microsoft.com/office/officeart/2005/8/layout/orgChart1"/>
    <dgm:cxn modelId="{19F4F47D-B24F-A844-82FB-15BDCE306C45}" type="presOf" srcId="{CDD16794-215F-FE4E-95FE-99A71A226A41}" destId="{E978DE79-0A91-BE44-BEDE-91D143AD33B3}" srcOrd="0" destOrd="0" presId="urn:microsoft.com/office/officeart/2005/8/layout/orgChart1"/>
    <dgm:cxn modelId="{ADC89184-7805-4344-88D2-71CDFE539A86}" type="presOf" srcId="{67A686AB-15F4-A344-8C56-505CF1F87F45}" destId="{FC1B05A6-6273-DD4C-9FCD-88E45FA56994}" srcOrd="0" destOrd="0" presId="urn:microsoft.com/office/officeart/2005/8/layout/orgChart1"/>
    <dgm:cxn modelId="{BDC92888-B74D-7541-9CCD-DB2C1BDEA4BD}" srcId="{93646054-7D79-2C42-9837-FFF7771FFCB4}" destId="{CDD16794-215F-FE4E-95FE-99A71A226A41}" srcOrd="1" destOrd="0" parTransId="{1FCE4E66-8B0A-2D49-A22F-C16F2A51590E}" sibTransId="{F13BF1E8-EEB6-6C45-BB04-0D48E574CB8E}"/>
    <dgm:cxn modelId="{232F93A3-F866-4747-A2D7-22F11DF725E7}" srcId="{93646054-7D79-2C42-9837-FFF7771FFCB4}" destId="{E1990516-C933-6448-A18C-DE6C5DB77703}" srcOrd="3" destOrd="0" parTransId="{0C6850AD-EB74-194C-B155-8622558E57C6}" sibTransId="{031BA899-9B6A-9549-B402-A97B5952B294}"/>
    <dgm:cxn modelId="{FF0760A8-BD94-EC4D-87E6-A3EE308A7467}" type="presOf" srcId="{E1990516-C933-6448-A18C-DE6C5DB77703}" destId="{20A226AF-4C4F-5645-8A27-716BE5F479ED}" srcOrd="1" destOrd="0" presId="urn:microsoft.com/office/officeart/2005/8/layout/orgChart1"/>
    <dgm:cxn modelId="{FC6D0DA9-EEB7-104D-85B1-C20069796988}" srcId="{93646054-7D79-2C42-9837-FFF7771FFCB4}" destId="{A101324F-F768-2544-8786-B27A9C93BAC7}" srcOrd="0" destOrd="0" parTransId="{67A686AB-15F4-A344-8C56-505CF1F87F45}" sibTransId="{4F645E78-1943-FF4B-825B-3CCE81804323}"/>
    <dgm:cxn modelId="{2B1F45AC-0A55-A649-931D-B7694543285E}" type="presOf" srcId="{551BEEA2-E531-CB4A-9C59-9B25B1117C23}" destId="{FE8E3A7B-00E9-114D-9617-5FF3C532D92E}" srcOrd="0" destOrd="0" presId="urn:microsoft.com/office/officeart/2005/8/layout/orgChart1"/>
    <dgm:cxn modelId="{C97848B0-9AD4-1542-B3A8-A31C19B90737}" type="presOf" srcId="{0C6850AD-EB74-194C-B155-8622558E57C6}" destId="{7472C3DF-729C-E04F-B1DD-02705FE9AADF}" srcOrd="0" destOrd="0" presId="urn:microsoft.com/office/officeart/2005/8/layout/orgChart1"/>
    <dgm:cxn modelId="{C39075B7-8FD0-E649-B3AE-546470DF32FD}" srcId="{93646054-7D79-2C42-9837-FFF7771FFCB4}" destId="{551BEEA2-E531-CB4A-9C59-9B25B1117C23}" srcOrd="2" destOrd="0" parTransId="{83DAD456-5CB3-6846-83CE-A61279FB09F0}" sibTransId="{21987D8F-6D16-8148-889B-84593B53B95E}"/>
    <dgm:cxn modelId="{AC0D8BF5-81AB-6548-BB02-D5798E60BFD8}" type="presOf" srcId="{CDD16794-215F-FE4E-95FE-99A71A226A41}" destId="{F50389E7-307D-C644-A58B-8121FE64F449}" srcOrd="1" destOrd="0" presId="urn:microsoft.com/office/officeart/2005/8/layout/orgChart1"/>
    <dgm:cxn modelId="{A1E3B6F5-BB46-3C48-8F61-A94EC4BB3773}" type="presOf" srcId="{83DAD456-5CB3-6846-83CE-A61279FB09F0}" destId="{AF8B0011-42CE-634D-AA30-7FB7E1852E98}" srcOrd="0" destOrd="0" presId="urn:microsoft.com/office/officeart/2005/8/layout/orgChart1"/>
    <dgm:cxn modelId="{CB0C543C-1AC4-DF4E-97DD-9974F992C35E}" type="presParOf" srcId="{259B28D2-C65B-B745-8F0D-5C8C406936A8}" destId="{B06AB587-E60D-1745-9EE5-6DC2E6E9437E}" srcOrd="0" destOrd="0" presId="urn:microsoft.com/office/officeart/2005/8/layout/orgChart1"/>
    <dgm:cxn modelId="{522ABC4D-BCE5-9A4F-9861-F31B0B529E60}" type="presParOf" srcId="{B06AB587-E60D-1745-9EE5-6DC2E6E9437E}" destId="{AA6D17E5-7EA9-204F-B59D-D0E1A956C90B}" srcOrd="0" destOrd="0" presId="urn:microsoft.com/office/officeart/2005/8/layout/orgChart1"/>
    <dgm:cxn modelId="{13171581-3720-7B4A-A450-FE7D506A2D13}" type="presParOf" srcId="{AA6D17E5-7EA9-204F-B59D-D0E1A956C90B}" destId="{A5FAF243-C55B-224B-926F-123F392C0413}" srcOrd="0" destOrd="0" presId="urn:microsoft.com/office/officeart/2005/8/layout/orgChart1"/>
    <dgm:cxn modelId="{182366A0-4D9A-A542-A159-99250D221AE0}" type="presParOf" srcId="{AA6D17E5-7EA9-204F-B59D-D0E1A956C90B}" destId="{11B88001-AFBE-1F46-B6CE-775231DDDBE5}" srcOrd="1" destOrd="0" presId="urn:microsoft.com/office/officeart/2005/8/layout/orgChart1"/>
    <dgm:cxn modelId="{8B5D57B3-214E-DA4F-A0CC-F302CBF00768}" type="presParOf" srcId="{B06AB587-E60D-1745-9EE5-6DC2E6E9437E}" destId="{C05823D7-097A-6D40-96ED-B87A668D168E}" srcOrd="1" destOrd="0" presId="urn:microsoft.com/office/officeart/2005/8/layout/orgChart1"/>
    <dgm:cxn modelId="{FC5FAA1D-599F-8F4F-9761-AF0F240E3299}" type="presParOf" srcId="{C05823D7-097A-6D40-96ED-B87A668D168E}" destId="{FC1B05A6-6273-DD4C-9FCD-88E45FA56994}" srcOrd="0" destOrd="0" presId="urn:microsoft.com/office/officeart/2005/8/layout/orgChart1"/>
    <dgm:cxn modelId="{740C9F50-FFE4-B04F-9F53-C78EB44EEF89}" type="presParOf" srcId="{C05823D7-097A-6D40-96ED-B87A668D168E}" destId="{6772F480-255C-A34D-8AAD-EB7A2FABA380}" srcOrd="1" destOrd="0" presId="urn:microsoft.com/office/officeart/2005/8/layout/orgChart1"/>
    <dgm:cxn modelId="{604FAA03-D925-7047-AE85-96C199C28A65}" type="presParOf" srcId="{6772F480-255C-A34D-8AAD-EB7A2FABA380}" destId="{0BCD5FE8-0731-9A4F-86F6-115232F76085}" srcOrd="0" destOrd="0" presId="urn:microsoft.com/office/officeart/2005/8/layout/orgChart1"/>
    <dgm:cxn modelId="{7D70694A-2F1B-1644-8FB8-07CF73061076}" type="presParOf" srcId="{0BCD5FE8-0731-9A4F-86F6-115232F76085}" destId="{6A799793-A77E-D047-A31C-892BB674D298}" srcOrd="0" destOrd="0" presId="urn:microsoft.com/office/officeart/2005/8/layout/orgChart1"/>
    <dgm:cxn modelId="{5441468C-0D87-664B-B9F5-FE12EEB97DCB}" type="presParOf" srcId="{0BCD5FE8-0731-9A4F-86F6-115232F76085}" destId="{49B9775D-A48D-3341-A79E-1EFDA0C819B4}" srcOrd="1" destOrd="0" presId="urn:microsoft.com/office/officeart/2005/8/layout/orgChart1"/>
    <dgm:cxn modelId="{B07A1320-4D20-E94F-96F4-372E2B8B363E}" type="presParOf" srcId="{6772F480-255C-A34D-8AAD-EB7A2FABA380}" destId="{98DC831E-AADF-C448-9CFB-5F2B0C21DC44}" srcOrd="1" destOrd="0" presId="urn:microsoft.com/office/officeart/2005/8/layout/orgChart1"/>
    <dgm:cxn modelId="{B6EC6D51-47F6-3344-80BD-F5E3290A1C9D}" type="presParOf" srcId="{6772F480-255C-A34D-8AAD-EB7A2FABA380}" destId="{F8A56A7C-41AD-954B-B952-A8FC759CC842}" srcOrd="2" destOrd="0" presId="urn:microsoft.com/office/officeart/2005/8/layout/orgChart1"/>
    <dgm:cxn modelId="{FBFF0273-9975-E94F-9A26-1A6B6BBDF3A8}" type="presParOf" srcId="{C05823D7-097A-6D40-96ED-B87A668D168E}" destId="{1E5777B8-ECCC-D749-88C8-334D94869B11}" srcOrd="2" destOrd="0" presId="urn:microsoft.com/office/officeart/2005/8/layout/orgChart1"/>
    <dgm:cxn modelId="{4CE93081-4E4B-3742-9341-F56E38E02908}" type="presParOf" srcId="{C05823D7-097A-6D40-96ED-B87A668D168E}" destId="{155819AA-EC5B-714A-8B24-38733678253D}" srcOrd="3" destOrd="0" presId="urn:microsoft.com/office/officeart/2005/8/layout/orgChart1"/>
    <dgm:cxn modelId="{79CD4429-BA04-9240-A9E9-9F430B8E20B5}" type="presParOf" srcId="{155819AA-EC5B-714A-8B24-38733678253D}" destId="{F18544C1-1AD3-BA48-849C-2D1901BB3717}" srcOrd="0" destOrd="0" presId="urn:microsoft.com/office/officeart/2005/8/layout/orgChart1"/>
    <dgm:cxn modelId="{38F3B39C-C7B7-754C-A83C-59E170071B36}" type="presParOf" srcId="{F18544C1-1AD3-BA48-849C-2D1901BB3717}" destId="{E978DE79-0A91-BE44-BEDE-91D143AD33B3}" srcOrd="0" destOrd="0" presId="urn:microsoft.com/office/officeart/2005/8/layout/orgChart1"/>
    <dgm:cxn modelId="{C97FA8DF-C148-0B49-97E0-A395FBF7E152}" type="presParOf" srcId="{F18544C1-1AD3-BA48-849C-2D1901BB3717}" destId="{F50389E7-307D-C644-A58B-8121FE64F449}" srcOrd="1" destOrd="0" presId="urn:microsoft.com/office/officeart/2005/8/layout/orgChart1"/>
    <dgm:cxn modelId="{F6D0AAFE-0081-9049-824C-8D870A47CF16}" type="presParOf" srcId="{155819AA-EC5B-714A-8B24-38733678253D}" destId="{0855395A-E955-1846-9924-B67DC12A1131}" srcOrd="1" destOrd="0" presId="urn:microsoft.com/office/officeart/2005/8/layout/orgChart1"/>
    <dgm:cxn modelId="{553F7198-EFC0-F94E-B1B5-53656A8220E3}" type="presParOf" srcId="{155819AA-EC5B-714A-8B24-38733678253D}" destId="{1D437141-9C28-7643-9C42-8DD4405E94A2}" srcOrd="2" destOrd="0" presId="urn:microsoft.com/office/officeart/2005/8/layout/orgChart1"/>
    <dgm:cxn modelId="{FDD8D7B7-E676-F146-BE6A-B9B68F6E2FFE}" type="presParOf" srcId="{C05823D7-097A-6D40-96ED-B87A668D168E}" destId="{AF8B0011-42CE-634D-AA30-7FB7E1852E98}" srcOrd="4" destOrd="0" presId="urn:microsoft.com/office/officeart/2005/8/layout/orgChart1"/>
    <dgm:cxn modelId="{2893CFD2-67BB-1141-A54B-FCE45F4A87DA}" type="presParOf" srcId="{C05823D7-097A-6D40-96ED-B87A668D168E}" destId="{C09EE9B3-F1B2-1842-8F4C-E6CB923BB4C8}" srcOrd="5" destOrd="0" presId="urn:microsoft.com/office/officeart/2005/8/layout/orgChart1"/>
    <dgm:cxn modelId="{712F398F-5323-6747-9A39-45D3F1AAB470}" type="presParOf" srcId="{C09EE9B3-F1B2-1842-8F4C-E6CB923BB4C8}" destId="{FA3E0A88-3EC6-CD41-9BB2-134384CE990E}" srcOrd="0" destOrd="0" presId="urn:microsoft.com/office/officeart/2005/8/layout/orgChart1"/>
    <dgm:cxn modelId="{80F1DA69-D76A-9E46-A7B3-5C2851C4727F}" type="presParOf" srcId="{FA3E0A88-3EC6-CD41-9BB2-134384CE990E}" destId="{FE8E3A7B-00E9-114D-9617-5FF3C532D92E}" srcOrd="0" destOrd="0" presId="urn:microsoft.com/office/officeart/2005/8/layout/orgChart1"/>
    <dgm:cxn modelId="{D2F75F60-3B91-CF4C-B112-A93C61D3D0C1}" type="presParOf" srcId="{FA3E0A88-3EC6-CD41-9BB2-134384CE990E}" destId="{E78EEB49-2C0A-FB40-9663-6C006CFEE279}" srcOrd="1" destOrd="0" presId="urn:microsoft.com/office/officeart/2005/8/layout/orgChart1"/>
    <dgm:cxn modelId="{4D92C14D-5641-D841-936D-A1A6D6D79EFC}" type="presParOf" srcId="{C09EE9B3-F1B2-1842-8F4C-E6CB923BB4C8}" destId="{51BFD603-F06B-D34C-9E24-D03468477F5A}" srcOrd="1" destOrd="0" presId="urn:microsoft.com/office/officeart/2005/8/layout/orgChart1"/>
    <dgm:cxn modelId="{BCD39D6D-78DD-174D-BEDE-CBCC7AE8821E}" type="presParOf" srcId="{C09EE9B3-F1B2-1842-8F4C-E6CB923BB4C8}" destId="{8A96EEC5-2274-B445-8419-C2F3AE760CB8}" srcOrd="2" destOrd="0" presId="urn:microsoft.com/office/officeart/2005/8/layout/orgChart1"/>
    <dgm:cxn modelId="{EF77F8EC-1B11-5847-A4EC-3497291C874B}" type="presParOf" srcId="{C05823D7-097A-6D40-96ED-B87A668D168E}" destId="{7472C3DF-729C-E04F-B1DD-02705FE9AADF}" srcOrd="6" destOrd="0" presId="urn:microsoft.com/office/officeart/2005/8/layout/orgChart1"/>
    <dgm:cxn modelId="{A1BE60C1-647B-FF4F-9311-DDBEE80C66B9}" type="presParOf" srcId="{C05823D7-097A-6D40-96ED-B87A668D168E}" destId="{DF93B35F-EED4-074F-ABAF-3D0DDA00AF04}" srcOrd="7" destOrd="0" presId="urn:microsoft.com/office/officeart/2005/8/layout/orgChart1"/>
    <dgm:cxn modelId="{19F2B44E-89CD-2745-920E-8F134DA66700}" type="presParOf" srcId="{DF93B35F-EED4-074F-ABAF-3D0DDA00AF04}" destId="{296C52A3-AB7B-8648-9C5A-BACD679A4955}" srcOrd="0" destOrd="0" presId="urn:microsoft.com/office/officeart/2005/8/layout/orgChart1"/>
    <dgm:cxn modelId="{82CD01E1-E7E7-4C40-BEB3-B2AE468C5FB9}" type="presParOf" srcId="{296C52A3-AB7B-8648-9C5A-BACD679A4955}" destId="{AB68A14D-B634-CF49-A9B2-E8A41BB3FA63}" srcOrd="0" destOrd="0" presId="urn:microsoft.com/office/officeart/2005/8/layout/orgChart1"/>
    <dgm:cxn modelId="{87EF00EE-E3E3-0C48-B2BC-6A3157F39F90}" type="presParOf" srcId="{296C52A3-AB7B-8648-9C5A-BACD679A4955}" destId="{20A226AF-4C4F-5645-8A27-716BE5F479ED}" srcOrd="1" destOrd="0" presId="urn:microsoft.com/office/officeart/2005/8/layout/orgChart1"/>
    <dgm:cxn modelId="{CE4419AF-352C-3F4F-AC18-667E935EC8F6}" type="presParOf" srcId="{DF93B35F-EED4-074F-ABAF-3D0DDA00AF04}" destId="{ADB22A5A-368D-DC4E-B26E-6ADB73D6B5C0}" srcOrd="1" destOrd="0" presId="urn:microsoft.com/office/officeart/2005/8/layout/orgChart1"/>
    <dgm:cxn modelId="{E1514378-6588-BD40-8158-9811975B44FC}" type="presParOf" srcId="{DF93B35F-EED4-074F-ABAF-3D0DDA00AF04}" destId="{D809EA63-FBD1-594E-91C0-6F7462C44861}" srcOrd="2" destOrd="0" presId="urn:microsoft.com/office/officeart/2005/8/layout/orgChart1"/>
    <dgm:cxn modelId="{6F47369D-B2EC-B646-A7F5-C7FED5EBB35E}" type="presParOf" srcId="{B06AB587-E60D-1745-9EE5-6DC2E6E9437E}" destId="{33A1098F-4B62-2C48-875D-0821A3F149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FEED1DA-A73D-C948-9840-AAD942818D13}" type="doc">
      <dgm:prSet loTypeId="urn:microsoft.com/office/officeart/2005/8/layout/orgChart1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93646054-7D79-2C42-9837-FFF7771FFCB4}">
      <dgm:prSet phldrT="[Texto]"/>
      <dgm:spPr/>
      <dgm:t>
        <a:bodyPr/>
        <a:lstStyle/>
        <a:p>
          <a:r>
            <a:rPr lang="pt-BR" dirty="0"/>
            <a:t>TESOURARIA</a:t>
          </a:r>
        </a:p>
      </dgm:t>
    </dgm:pt>
    <dgm:pt modelId="{FF15B094-550C-CC4B-8665-35A5FE236801}" type="parTrans" cxnId="{41290527-FA1B-0844-B56F-743844319020}">
      <dgm:prSet/>
      <dgm:spPr/>
      <dgm:t>
        <a:bodyPr/>
        <a:lstStyle/>
        <a:p>
          <a:endParaRPr lang="pt-BR"/>
        </a:p>
      </dgm:t>
    </dgm:pt>
    <dgm:pt modelId="{44373B6D-2216-E642-9A6F-DBA179E750F4}" type="sibTrans" cxnId="{41290527-FA1B-0844-B56F-743844319020}">
      <dgm:prSet/>
      <dgm:spPr/>
      <dgm:t>
        <a:bodyPr/>
        <a:lstStyle/>
        <a:p>
          <a:endParaRPr lang="pt-BR"/>
        </a:p>
      </dgm:t>
    </dgm:pt>
    <dgm:pt modelId="{A101324F-F768-2544-8786-B27A9C93BAC7}">
      <dgm:prSet phldrT="[Texto]"/>
      <dgm:spPr/>
      <dgm:t>
        <a:bodyPr/>
        <a:lstStyle/>
        <a:p>
          <a:r>
            <a:rPr lang="pt-BR" dirty="0"/>
            <a:t>ADMINISTRAÇÃO DE CAIXA</a:t>
          </a:r>
        </a:p>
      </dgm:t>
    </dgm:pt>
    <dgm:pt modelId="{67A686AB-15F4-A344-8C56-505CF1F87F45}" type="parTrans" cxnId="{FC6D0DA9-EEB7-104D-85B1-C20069796988}">
      <dgm:prSet/>
      <dgm:spPr/>
      <dgm:t>
        <a:bodyPr/>
        <a:lstStyle/>
        <a:p>
          <a:endParaRPr lang="pt-BR"/>
        </a:p>
      </dgm:t>
    </dgm:pt>
    <dgm:pt modelId="{4F645E78-1943-FF4B-825B-3CCE81804323}" type="sibTrans" cxnId="{FC6D0DA9-EEB7-104D-85B1-C20069796988}">
      <dgm:prSet/>
      <dgm:spPr/>
      <dgm:t>
        <a:bodyPr/>
        <a:lstStyle/>
        <a:p>
          <a:endParaRPr lang="pt-BR"/>
        </a:p>
      </dgm:t>
    </dgm:pt>
    <dgm:pt modelId="{CDD16794-215F-FE4E-95FE-99A71A226A41}">
      <dgm:prSet phldrT="[Texto]"/>
      <dgm:spPr/>
      <dgm:t>
        <a:bodyPr/>
        <a:lstStyle/>
        <a:p>
          <a:r>
            <a:rPr lang="pt-BR" dirty="0"/>
            <a:t>CRÉDITOS E CONTAS A RECEBER</a:t>
          </a:r>
        </a:p>
      </dgm:t>
    </dgm:pt>
    <dgm:pt modelId="{1FCE4E66-8B0A-2D49-A22F-C16F2A51590E}" type="parTrans" cxnId="{BDC92888-B74D-7541-9CCD-DB2C1BDEA4BD}">
      <dgm:prSet/>
      <dgm:spPr/>
      <dgm:t>
        <a:bodyPr/>
        <a:lstStyle/>
        <a:p>
          <a:endParaRPr lang="pt-BR"/>
        </a:p>
      </dgm:t>
    </dgm:pt>
    <dgm:pt modelId="{F13BF1E8-EEB6-6C45-BB04-0D48E574CB8E}" type="sibTrans" cxnId="{BDC92888-B74D-7541-9CCD-DB2C1BDEA4BD}">
      <dgm:prSet/>
      <dgm:spPr/>
      <dgm:t>
        <a:bodyPr/>
        <a:lstStyle/>
        <a:p>
          <a:endParaRPr lang="pt-BR"/>
        </a:p>
      </dgm:t>
    </dgm:pt>
    <dgm:pt modelId="{551BEEA2-E531-CB4A-9C59-9B25B1117C23}">
      <dgm:prSet phldrT="[Texto]"/>
      <dgm:spPr/>
      <dgm:t>
        <a:bodyPr/>
        <a:lstStyle/>
        <a:p>
          <a:r>
            <a:rPr lang="pt-BR" dirty="0"/>
            <a:t>EXECUÇÃO DE FOLHA DE PAGAMENTO</a:t>
          </a:r>
        </a:p>
      </dgm:t>
    </dgm:pt>
    <dgm:pt modelId="{83DAD456-5CB3-6846-83CE-A61279FB09F0}" type="parTrans" cxnId="{C39075B7-8FD0-E649-B3AE-546470DF32FD}">
      <dgm:prSet/>
      <dgm:spPr/>
      <dgm:t>
        <a:bodyPr/>
        <a:lstStyle/>
        <a:p>
          <a:endParaRPr lang="pt-BR"/>
        </a:p>
      </dgm:t>
    </dgm:pt>
    <dgm:pt modelId="{21987D8F-6D16-8148-889B-84593B53B95E}" type="sibTrans" cxnId="{C39075B7-8FD0-E649-B3AE-546470DF32FD}">
      <dgm:prSet/>
      <dgm:spPr/>
      <dgm:t>
        <a:bodyPr/>
        <a:lstStyle/>
        <a:p>
          <a:endParaRPr lang="pt-BR"/>
        </a:p>
      </dgm:t>
    </dgm:pt>
    <dgm:pt modelId="{259B28D2-C65B-B745-8F0D-5C8C406936A8}" type="pres">
      <dgm:prSet presAssocID="{4FEED1DA-A73D-C948-9840-AAD942818D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06AB587-E60D-1745-9EE5-6DC2E6E9437E}" type="pres">
      <dgm:prSet presAssocID="{93646054-7D79-2C42-9837-FFF7771FFCB4}" presName="hierRoot1" presStyleCnt="0">
        <dgm:presLayoutVars>
          <dgm:hierBranch val="init"/>
        </dgm:presLayoutVars>
      </dgm:prSet>
      <dgm:spPr/>
    </dgm:pt>
    <dgm:pt modelId="{AA6D17E5-7EA9-204F-B59D-D0E1A956C90B}" type="pres">
      <dgm:prSet presAssocID="{93646054-7D79-2C42-9837-FFF7771FFCB4}" presName="rootComposite1" presStyleCnt="0"/>
      <dgm:spPr/>
    </dgm:pt>
    <dgm:pt modelId="{A5FAF243-C55B-224B-926F-123F392C0413}" type="pres">
      <dgm:prSet presAssocID="{93646054-7D79-2C42-9837-FFF7771FFCB4}" presName="rootText1" presStyleLbl="node0" presStyleIdx="0" presStyleCnt="1">
        <dgm:presLayoutVars>
          <dgm:chPref val="3"/>
        </dgm:presLayoutVars>
      </dgm:prSet>
      <dgm:spPr/>
    </dgm:pt>
    <dgm:pt modelId="{11B88001-AFBE-1F46-B6CE-775231DDDBE5}" type="pres">
      <dgm:prSet presAssocID="{93646054-7D79-2C42-9837-FFF7771FFCB4}" presName="rootConnector1" presStyleLbl="node1" presStyleIdx="0" presStyleCnt="0"/>
      <dgm:spPr/>
    </dgm:pt>
    <dgm:pt modelId="{C05823D7-097A-6D40-96ED-B87A668D168E}" type="pres">
      <dgm:prSet presAssocID="{93646054-7D79-2C42-9837-FFF7771FFCB4}" presName="hierChild2" presStyleCnt="0"/>
      <dgm:spPr/>
    </dgm:pt>
    <dgm:pt modelId="{FC1B05A6-6273-DD4C-9FCD-88E45FA56994}" type="pres">
      <dgm:prSet presAssocID="{67A686AB-15F4-A344-8C56-505CF1F87F45}" presName="Name37" presStyleLbl="parChTrans1D2" presStyleIdx="0" presStyleCnt="3"/>
      <dgm:spPr/>
    </dgm:pt>
    <dgm:pt modelId="{6772F480-255C-A34D-8AAD-EB7A2FABA380}" type="pres">
      <dgm:prSet presAssocID="{A101324F-F768-2544-8786-B27A9C93BAC7}" presName="hierRoot2" presStyleCnt="0">
        <dgm:presLayoutVars>
          <dgm:hierBranch val="init"/>
        </dgm:presLayoutVars>
      </dgm:prSet>
      <dgm:spPr/>
    </dgm:pt>
    <dgm:pt modelId="{0BCD5FE8-0731-9A4F-86F6-115232F76085}" type="pres">
      <dgm:prSet presAssocID="{A101324F-F768-2544-8786-B27A9C93BAC7}" presName="rootComposite" presStyleCnt="0"/>
      <dgm:spPr/>
    </dgm:pt>
    <dgm:pt modelId="{6A799793-A77E-D047-A31C-892BB674D298}" type="pres">
      <dgm:prSet presAssocID="{A101324F-F768-2544-8786-B27A9C93BAC7}" presName="rootText" presStyleLbl="node2" presStyleIdx="0" presStyleCnt="3">
        <dgm:presLayoutVars>
          <dgm:chPref val="3"/>
        </dgm:presLayoutVars>
      </dgm:prSet>
      <dgm:spPr/>
    </dgm:pt>
    <dgm:pt modelId="{49B9775D-A48D-3341-A79E-1EFDA0C819B4}" type="pres">
      <dgm:prSet presAssocID="{A101324F-F768-2544-8786-B27A9C93BAC7}" presName="rootConnector" presStyleLbl="node2" presStyleIdx="0" presStyleCnt="3"/>
      <dgm:spPr/>
    </dgm:pt>
    <dgm:pt modelId="{98DC831E-AADF-C448-9CFB-5F2B0C21DC44}" type="pres">
      <dgm:prSet presAssocID="{A101324F-F768-2544-8786-B27A9C93BAC7}" presName="hierChild4" presStyleCnt="0"/>
      <dgm:spPr/>
    </dgm:pt>
    <dgm:pt modelId="{F8A56A7C-41AD-954B-B952-A8FC759CC842}" type="pres">
      <dgm:prSet presAssocID="{A101324F-F768-2544-8786-B27A9C93BAC7}" presName="hierChild5" presStyleCnt="0"/>
      <dgm:spPr/>
    </dgm:pt>
    <dgm:pt modelId="{1E5777B8-ECCC-D749-88C8-334D94869B11}" type="pres">
      <dgm:prSet presAssocID="{1FCE4E66-8B0A-2D49-A22F-C16F2A51590E}" presName="Name37" presStyleLbl="parChTrans1D2" presStyleIdx="1" presStyleCnt="3"/>
      <dgm:spPr/>
    </dgm:pt>
    <dgm:pt modelId="{155819AA-EC5B-714A-8B24-38733678253D}" type="pres">
      <dgm:prSet presAssocID="{CDD16794-215F-FE4E-95FE-99A71A226A41}" presName="hierRoot2" presStyleCnt="0">
        <dgm:presLayoutVars>
          <dgm:hierBranch val="init"/>
        </dgm:presLayoutVars>
      </dgm:prSet>
      <dgm:spPr/>
    </dgm:pt>
    <dgm:pt modelId="{F18544C1-1AD3-BA48-849C-2D1901BB3717}" type="pres">
      <dgm:prSet presAssocID="{CDD16794-215F-FE4E-95FE-99A71A226A41}" presName="rootComposite" presStyleCnt="0"/>
      <dgm:spPr/>
    </dgm:pt>
    <dgm:pt modelId="{E978DE79-0A91-BE44-BEDE-91D143AD33B3}" type="pres">
      <dgm:prSet presAssocID="{CDD16794-215F-FE4E-95FE-99A71A226A41}" presName="rootText" presStyleLbl="node2" presStyleIdx="1" presStyleCnt="3">
        <dgm:presLayoutVars>
          <dgm:chPref val="3"/>
        </dgm:presLayoutVars>
      </dgm:prSet>
      <dgm:spPr/>
    </dgm:pt>
    <dgm:pt modelId="{F50389E7-307D-C644-A58B-8121FE64F449}" type="pres">
      <dgm:prSet presAssocID="{CDD16794-215F-FE4E-95FE-99A71A226A41}" presName="rootConnector" presStyleLbl="node2" presStyleIdx="1" presStyleCnt="3"/>
      <dgm:spPr/>
    </dgm:pt>
    <dgm:pt modelId="{0855395A-E955-1846-9924-B67DC12A1131}" type="pres">
      <dgm:prSet presAssocID="{CDD16794-215F-FE4E-95FE-99A71A226A41}" presName="hierChild4" presStyleCnt="0"/>
      <dgm:spPr/>
    </dgm:pt>
    <dgm:pt modelId="{1D437141-9C28-7643-9C42-8DD4405E94A2}" type="pres">
      <dgm:prSet presAssocID="{CDD16794-215F-FE4E-95FE-99A71A226A41}" presName="hierChild5" presStyleCnt="0"/>
      <dgm:spPr/>
    </dgm:pt>
    <dgm:pt modelId="{AF8B0011-42CE-634D-AA30-7FB7E1852E98}" type="pres">
      <dgm:prSet presAssocID="{83DAD456-5CB3-6846-83CE-A61279FB09F0}" presName="Name37" presStyleLbl="parChTrans1D2" presStyleIdx="2" presStyleCnt="3"/>
      <dgm:spPr/>
    </dgm:pt>
    <dgm:pt modelId="{C09EE9B3-F1B2-1842-8F4C-E6CB923BB4C8}" type="pres">
      <dgm:prSet presAssocID="{551BEEA2-E531-CB4A-9C59-9B25B1117C23}" presName="hierRoot2" presStyleCnt="0">
        <dgm:presLayoutVars>
          <dgm:hierBranch val="init"/>
        </dgm:presLayoutVars>
      </dgm:prSet>
      <dgm:spPr/>
    </dgm:pt>
    <dgm:pt modelId="{FA3E0A88-3EC6-CD41-9BB2-134384CE990E}" type="pres">
      <dgm:prSet presAssocID="{551BEEA2-E531-CB4A-9C59-9B25B1117C23}" presName="rootComposite" presStyleCnt="0"/>
      <dgm:spPr/>
    </dgm:pt>
    <dgm:pt modelId="{FE8E3A7B-00E9-114D-9617-5FF3C532D92E}" type="pres">
      <dgm:prSet presAssocID="{551BEEA2-E531-CB4A-9C59-9B25B1117C23}" presName="rootText" presStyleLbl="node2" presStyleIdx="2" presStyleCnt="3">
        <dgm:presLayoutVars>
          <dgm:chPref val="3"/>
        </dgm:presLayoutVars>
      </dgm:prSet>
      <dgm:spPr/>
    </dgm:pt>
    <dgm:pt modelId="{E78EEB49-2C0A-FB40-9663-6C006CFEE279}" type="pres">
      <dgm:prSet presAssocID="{551BEEA2-E531-CB4A-9C59-9B25B1117C23}" presName="rootConnector" presStyleLbl="node2" presStyleIdx="2" presStyleCnt="3"/>
      <dgm:spPr/>
    </dgm:pt>
    <dgm:pt modelId="{51BFD603-F06B-D34C-9E24-D03468477F5A}" type="pres">
      <dgm:prSet presAssocID="{551BEEA2-E531-CB4A-9C59-9B25B1117C23}" presName="hierChild4" presStyleCnt="0"/>
      <dgm:spPr/>
    </dgm:pt>
    <dgm:pt modelId="{8A96EEC5-2274-B445-8419-C2F3AE760CB8}" type="pres">
      <dgm:prSet presAssocID="{551BEEA2-E531-CB4A-9C59-9B25B1117C23}" presName="hierChild5" presStyleCnt="0"/>
      <dgm:spPr/>
    </dgm:pt>
    <dgm:pt modelId="{33A1098F-4B62-2C48-875D-0821A3F149BB}" type="pres">
      <dgm:prSet presAssocID="{93646054-7D79-2C42-9837-FFF7771FFCB4}" presName="hierChild3" presStyleCnt="0"/>
      <dgm:spPr/>
    </dgm:pt>
  </dgm:ptLst>
  <dgm:cxnLst>
    <dgm:cxn modelId="{171EE604-8DB2-0149-A914-127F3E260E5A}" type="presOf" srcId="{1FCE4E66-8B0A-2D49-A22F-C16F2A51590E}" destId="{1E5777B8-ECCC-D749-88C8-334D94869B11}" srcOrd="0" destOrd="0" presId="urn:microsoft.com/office/officeart/2005/8/layout/orgChart1"/>
    <dgm:cxn modelId="{1F1EF209-DFFE-F141-B3AC-C6B00AFA78FA}" type="presOf" srcId="{93646054-7D79-2C42-9837-FFF7771FFCB4}" destId="{11B88001-AFBE-1F46-B6CE-775231DDDBE5}" srcOrd="1" destOrd="0" presId="urn:microsoft.com/office/officeart/2005/8/layout/orgChart1"/>
    <dgm:cxn modelId="{1BA80D19-D336-794F-8036-9BDCC0F3A7D7}" type="presOf" srcId="{A101324F-F768-2544-8786-B27A9C93BAC7}" destId="{49B9775D-A48D-3341-A79E-1EFDA0C819B4}" srcOrd="1" destOrd="0" presId="urn:microsoft.com/office/officeart/2005/8/layout/orgChart1"/>
    <dgm:cxn modelId="{41290527-FA1B-0844-B56F-743844319020}" srcId="{4FEED1DA-A73D-C948-9840-AAD942818D13}" destId="{93646054-7D79-2C42-9837-FFF7771FFCB4}" srcOrd="0" destOrd="0" parTransId="{FF15B094-550C-CC4B-8665-35A5FE236801}" sibTransId="{44373B6D-2216-E642-9A6F-DBA179E750F4}"/>
    <dgm:cxn modelId="{9B03A237-51B2-2445-9C32-24664407A20B}" type="presOf" srcId="{93646054-7D79-2C42-9837-FFF7771FFCB4}" destId="{A5FAF243-C55B-224B-926F-123F392C0413}" srcOrd="0" destOrd="0" presId="urn:microsoft.com/office/officeart/2005/8/layout/orgChart1"/>
    <dgm:cxn modelId="{73E5FC37-EF0C-AB46-ACDD-320AB2E85413}" type="presOf" srcId="{4FEED1DA-A73D-C948-9840-AAD942818D13}" destId="{259B28D2-C65B-B745-8F0D-5C8C406936A8}" srcOrd="0" destOrd="0" presId="urn:microsoft.com/office/officeart/2005/8/layout/orgChart1"/>
    <dgm:cxn modelId="{DD61B254-CD61-D94D-A314-6C4B9C633A00}" type="presOf" srcId="{A101324F-F768-2544-8786-B27A9C93BAC7}" destId="{6A799793-A77E-D047-A31C-892BB674D298}" srcOrd="0" destOrd="0" presId="urn:microsoft.com/office/officeart/2005/8/layout/orgChart1"/>
    <dgm:cxn modelId="{37D8C566-966F-DE41-9724-E3772E76EF9B}" type="presOf" srcId="{551BEEA2-E531-CB4A-9C59-9B25B1117C23}" destId="{E78EEB49-2C0A-FB40-9663-6C006CFEE279}" srcOrd="1" destOrd="0" presId="urn:microsoft.com/office/officeart/2005/8/layout/orgChart1"/>
    <dgm:cxn modelId="{19F4F47D-B24F-A844-82FB-15BDCE306C45}" type="presOf" srcId="{CDD16794-215F-FE4E-95FE-99A71A226A41}" destId="{E978DE79-0A91-BE44-BEDE-91D143AD33B3}" srcOrd="0" destOrd="0" presId="urn:microsoft.com/office/officeart/2005/8/layout/orgChart1"/>
    <dgm:cxn modelId="{ADC89184-7805-4344-88D2-71CDFE539A86}" type="presOf" srcId="{67A686AB-15F4-A344-8C56-505CF1F87F45}" destId="{FC1B05A6-6273-DD4C-9FCD-88E45FA56994}" srcOrd="0" destOrd="0" presId="urn:microsoft.com/office/officeart/2005/8/layout/orgChart1"/>
    <dgm:cxn modelId="{BDC92888-B74D-7541-9CCD-DB2C1BDEA4BD}" srcId="{93646054-7D79-2C42-9837-FFF7771FFCB4}" destId="{CDD16794-215F-FE4E-95FE-99A71A226A41}" srcOrd="1" destOrd="0" parTransId="{1FCE4E66-8B0A-2D49-A22F-C16F2A51590E}" sibTransId="{F13BF1E8-EEB6-6C45-BB04-0D48E574CB8E}"/>
    <dgm:cxn modelId="{FC6D0DA9-EEB7-104D-85B1-C20069796988}" srcId="{93646054-7D79-2C42-9837-FFF7771FFCB4}" destId="{A101324F-F768-2544-8786-B27A9C93BAC7}" srcOrd="0" destOrd="0" parTransId="{67A686AB-15F4-A344-8C56-505CF1F87F45}" sibTransId="{4F645E78-1943-FF4B-825B-3CCE81804323}"/>
    <dgm:cxn modelId="{2B1F45AC-0A55-A649-931D-B7694543285E}" type="presOf" srcId="{551BEEA2-E531-CB4A-9C59-9B25B1117C23}" destId="{FE8E3A7B-00E9-114D-9617-5FF3C532D92E}" srcOrd="0" destOrd="0" presId="urn:microsoft.com/office/officeart/2005/8/layout/orgChart1"/>
    <dgm:cxn modelId="{C39075B7-8FD0-E649-B3AE-546470DF32FD}" srcId="{93646054-7D79-2C42-9837-FFF7771FFCB4}" destId="{551BEEA2-E531-CB4A-9C59-9B25B1117C23}" srcOrd="2" destOrd="0" parTransId="{83DAD456-5CB3-6846-83CE-A61279FB09F0}" sibTransId="{21987D8F-6D16-8148-889B-84593B53B95E}"/>
    <dgm:cxn modelId="{AC0D8BF5-81AB-6548-BB02-D5798E60BFD8}" type="presOf" srcId="{CDD16794-215F-FE4E-95FE-99A71A226A41}" destId="{F50389E7-307D-C644-A58B-8121FE64F449}" srcOrd="1" destOrd="0" presId="urn:microsoft.com/office/officeart/2005/8/layout/orgChart1"/>
    <dgm:cxn modelId="{A1E3B6F5-BB46-3C48-8F61-A94EC4BB3773}" type="presOf" srcId="{83DAD456-5CB3-6846-83CE-A61279FB09F0}" destId="{AF8B0011-42CE-634D-AA30-7FB7E1852E98}" srcOrd="0" destOrd="0" presId="urn:microsoft.com/office/officeart/2005/8/layout/orgChart1"/>
    <dgm:cxn modelId="{CB0C543C-1AC4-DF4E-97DD-9974F992C35E}" type="presParOf" srcId="{259B28D2-C65B-B745-8F0D-5C8C406936A8}" destId="{B06AB587-E60D-1745-9EE5-6DC2E6E9437E}" srcOrd="0" destOrd="0" presId="urn:microsoft.com/office/officeart/2005/8/layout/orgChart1"/>
    <dgm:cxn modelId="{522ABC4D-BCE5-9A4F-9861-F31B0B529E60}" type="presParOf" srcId="{B06AB587-E60D-1745-9EE5-6DC2E6E9437E}" destId="{AA6D17E5-7EA9-204F-B59D-D0E1A956C90B}" srcOrd="0" destOrd="0" presId="urn:microsoft.com/office/officeart/2005/8/layout/orgChart1"/>
    <dgm:cxn modelId="{13171581-3720-7B4A-A450-FE7D506A2D13}" type="presParOf" srcId="{AA6D17E5-7EA9-204F-B59D-D0E1A956C90B}" destId="{A5FAF243-C55B-224B-926F-123F392C0413}" srcOrd="0" destOrd="0" presId="urn:microsoft.com/office/officeart/2005/8/layout/orgChart1"/>
    <dgm:cxn modelId="{182366A0-4D9A-A542-A159-99250D221AE0}" type="presParOf" srcId="{AA6D17E5-7EA9-204F-B59D-D0E1A956C90B}" destId="{11B88001-AFBE-1F46-B6CE-775231DDDBE5}" srcOrd="1" destOrd="0" presId="urn:microsoft.com/office/officeart/2005/8/layout/orgChart1"/>
    <dgm:cxn modelId="{8B5D57B3-214E-DA4F-A0CC-F302CBF00768}" type="presParOf" srcId="{B06AB587-E60D-1745-9EE5-6DC2E6E9437E}" destId="{C05823D7-097A-6D40-96ED-B87A668D168E}" srcOrd="1" destOrd="0" presId="urn:microsoft.com/office/officeart/2005/8/layout/orgChart1"/>
    <dgm:cxn modelId="{FC5FAA1D-599F-8F4F-9761-AF0F240E3299}" type="presParOf" srcId="{C05823D7-097A-6D40-96ED-B87A668D168E}" destId="{FC1B05A6-6273-DD4C-9FCD-88E45FA56994}" srcOrd="0" destOrd="0" presId="urn:microsoft.com/office/officeart/2005/8/layout/orgChart1"/>
    <dgm:cxn modelId="{740C9F50-FFE4-B04F-9F53-C78EB44EEF89}" type="presParOf" srcId="{C05823D7-097A-6D40-96ED-B87A668D168E}" destId="{6772F480-255C-A34D-8AAD-EB7A2FABA380}" srcOrd="1" destOrd="0" presId="urn:microsoft.com/office/officeart/2005/8/layout/orgChart1"/>
    <dgm:cxn modelId="{604FAA03-D925-7047-AE85-96C199C28A65}" type="presParOf" srcId="{6772F480-255C-A34D-8AAD-EB7A2FABA380}" destId="{0BCD5FE8-0731-9A4F-86F6-115232F76085}" srcOrd="0" destOrd="0" presId="urn:microsoft.com/office/officeart/2005/8/layout/orgChart1"/>
    <dgm:cxn modelId="{7D70694A-2F1B-1644-8FB8-07CF73061076}" type="presParOf" srcId="{0BCD5FE8-0731-9A4F-86F6-115232F76085}" destId="{6A799793-A77E-D047-A31C-892BB674D298}" srcOrd="0" destOrd="0" presId="urn:microsoft.com/office/officeart/2005/8/layout/orgChart1"/>
    <dgm:cxn modelId="{5441468C-0D87-664B-B9F5-FE12EEB97DCB}" type="presParOf" srcId="{0BCD5FE8-0731-9A4F-86F6-115232F76085}" destId="{49B9775D-A48D-3341-A79E-1EFDA0C819B4}" srcOrd="1" destOrd="0" presId="urn:microsoft.com/office/officeart/2005/8/layout/orgChart1"/>
    <dgm:cxn modelId="{B07A1320-4D20-E94F-96F4-372E2B8B363E}" type="presParOf" srcId="{6772F480-255C-A34D-8AAD-EB7A2FABA380}" destId="{98DC831E-AADF-C448-9CFB-5F2B0C21DC44}" srcOrd="1" destOrd="0" presId="urn:microsoft.com/office/officeart/2005/8/layout/orgChart1"/>
    <dgm:cxn modelId="{B6EC6D51-47F6-3344-80BD-F5E3290A1C9D}" type="presParOf" srcId="{6772F480-255C-A34D-8AAD-EB7A2FABA380}" destId="{F8A56A7C-41AD-954B-B952-A8FC759CC842}" srcOrd="2" destOrd="0" presId="urn:microsoft.com/office/officeart/2005/8/layout/orgChart1"/>
    <dgm:cxn modelId="{FBFF0273-9975-E94F-9A26-1A6B6BBDF3A8}" type="presParOf" srcId="{C05823D7-097A-6D40-96ED-B87A668D168E}" destId="{1E5777B8-ECCC-D749-88C8-334D94869B11}" srcOrd="2" destOrd="0" presId="urn:microsoft.com/office/officeart/2005/8/layout/orgChart1"/>
    <dgm:cxn modelId="{4CE93081-4E4B-3742-9341-F56E38E02908}" type="presParOf" srcId="{C05823D7-097A-6D40-96ED-B87A668D168E}" destId="{155819AA-EC5B-714A-8B24-38733678253D}" srcOrd="3" destOrd="0" presId="urn:microsoft.com/office/officeart/2005/8/layout/orgChart1"/>
    <dgm:cxn modelId="{79CD4429-BA04-9240-A9E9-9F430B8E20B5}" type="presParOf" srcId="{155819AA-EC5B-714A-8B24-38733678253D}" destId="{F18544C1-1AD3-BA48-849C-2D1901BB3717}" srcOrd="0" destOrd="0" presId="urn:microsoft.com/office/officeart/2005/8/layout/orgChart1"/>
    <dgm:cxn modelId="{38F3B39C-C7B7-754C-A83C-59E170071B36}" type="presParOf" srcId="{F18544C1-1AD3-BA48-849C-2D1901BB3717}" destId="{E978DE79-0A91-BE44-BEDE-91D143AD33B3}" srcOrd="0" destOrd="0" presId="urn:microsoft.com/office/officeart/2005/8/layout/orgChart1"/>
    <dgm:cxn modelId="{C97FA8DF-C148-0B49-97E0-A395FBF7E152}" type="presParOf" srcId="{F18544C1-1AD3-BA48-849C-2D1901BB3717}" destId="{F50389E7-307D-C644-A58B-8121FE64F449}" srcOrd="1" destOrd="0" presId="urn:microsoft.com/office/officeart/2005/8/layout/orgChart1"/>
    <dgm:cxn modelId="{F6D0AAFE-0081-9049-824C-8D870A47CF16}" type="presParOf" srcId="{155819AA-EC5B-714A-8B24-38733678253D}" destId="{0855395A-E955-1846-9924-B67DC12A1131}" srcOrd="1" destOrd="0" presId="urn:microsoft.com/office/officeart/2005/8/layout/orgChart1"/>
    <dgm:cxn modelId="{553F7198-EFC0-F94E-B1B5-53656A8220E3}" type="presParOf" srcId="{155819AA-EC5B-714A-8B24-38733678253D}" destId="{1D437141-9C28-7643-9C42-8DD4405E94A2}" srcOrd="2" destOrd="0" presId="urn:microsoft.com/office/officeart/2005/8/layout/orgChart1"/>
    <dgm:cxn modelId="{FDD8D7B7-E676-F146-BE6A-B9B68F6E2FFE}" type="presParOf" srcId="{C05823D7-097A-6D40-96ED-B87A668D168E}" destId="{AF8B0011-42CE-634D-AA30-7FB7E1852E98}" srcOrd="4" destOrd="0" presId="urn:microsoft.com/office/officeart/2005/8/layout/orgChart1"/>
    <dgm:cxn modelId="{2893CFD2-67BB-1141-A54B-FCE45F4A87DA}" type="presParOf" srcId="{C05823D7-097A-6D40-96ED-B87A668D168E}" destId="{C09EE9B3-F1B2-1842-8F4C-E6CB923BB4C8}" srcOrd="5" destOrd="0" presId="urn:microsoft.com/office/officeart/2005/8/layout/orgChart1"/>
    <dgm:cxn modelId="{712F398F-5323-6747-9A39-45D3F1AAB470}" type="presParOf" srcId="{C09EE9B3-F1B2-1842-8F4C-E6CB923BB4C8}" destId="{FA3E0A88-3EC6-CD41-9BB2-134384CE990E}" srcOrd="0" destOrd="0" presId="urn:microsoft.com/office/officeart/2005/8/layout/orgChart1"/>
    <dgm:cxn modelId="{80F1DA69-D76A-9E46-A7B3-5C2851C4727F}" type="presParOf" srcId="{FA3E0A88-3EC6-CD41-9BB2-134384CE990E}" destId="{FE8E3A7B-00E9-114D-9617-5FF3C532D92E}" srcOrd="0" destOrd="0" presId="urn:microsoft.com/office/officeart/2005/8/layout/orgChart1"/>
    <dgm:cxn modelId="{D2F75F60-3B91-CF4C-B112-A93C61D3D0C1}" type="presParOf" srcId="{FA3E0A88-3EC6-CD41-9BB2-134384CE990E}" destId="{E78EEB49-2C0A-FB40-9663-6C006CFEE279}" srcOrd="1" destOrd="0" presId="urn:microsoft.com/office/officeart/2005/8/layout/orgChart1"/>
    <dgm:cxn modelId="{4D92C14D-5641-D841-936D-A1A6D6D79EFC}" type="presParOf" srcId="{C09EE9B3-F1B2-1842-8F4C-E6CB923BB4C8}" destId="{51BFD603-F06B-D34C-9E24-D03468477F5A}" srcOrd="1" destOrd="0" presId="urn:microsoft.com/office/officeart/2005/8/layout/orgChart1"/>
    <dgm:cxn modelId="{BCD39D6D-78DD-174D-BEDE-CBCC7AE8821E}" type="presParOf" srcId="{C09EE9B3-F1B2-1842-8F4C-E6CB923BB4C8}" destId="{8A96EEC5-2274-B445-8419-C2F3AE760CB8}" srcOrd="2" destOrd="0" presId="urn:microsoft.com/office/officeart/2005/8/layout/orgChart1"/>
    <dgm:cxn modelId="{6F47369D-B2EC-B646-A7F5-C7FED5EBB35E}" type="presParOf" srcId="{B06AB587-E60D-1745-9EE5-6DC2E6E9437E}" destId="{33A1098F-4B62-2C48-875D-0821A3F149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FEED1DA-A73D-C948-9840-AAD942818D13}" type="doc">
      <dgm:prSet loTypeId="urn:microsoft.com/office/officeart/2005/8/layout/orgChart1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93646054-7D79-2C42-9837-FFF7771FFCB4}">
      <dgm:prSet phldrT="[Texto]"/>
      <dgm:spPr/>
      <dgm:t>
        <a:bodyPr/>
        <a:lstStyle/>
        <a:p>
          <a:r>
            <a:rPr lang="pt-BR" dirty="0"/>
            <a:t>GESTOR EXECUTIVO</a:t>
          </a:r>
        </a:p>
      </dgm:t>
    </dgm:pt>
    <dgm:pt modelId="{FF15B094-550C-CC4B-8665-35A5FE236801}" type="parTrans" cxnId="{41290527-FA1B-0844-B56F-743844319020}">
      <dgm:prSet/>
      <dgm:spPr/>
      <dgm:t>
        <a:bodyPr/>
        <a:lstStyle/>
        <a:p>
          <a:endParaRPr lang="pt-BR"/>
        </a:p>
      </dgm:t>
    </dgm:pt>
    <dgm:pt modelId="{44373B6D-2216-E642-9A6F-DBA179E750F4}" type="sibTrans" cxnId="{41290527-FA1B-0844-B56F-743844319020}">
      <dgm:prSet/>
      <dgm:spPr/>
      <dgm:t>
        <a:bodyPr/>
        <a:lstStyle/>
        <a:p>
          <a:endParaRPr lang="pt-BR"/>
        </a:p>
      </dgm:t>
    </dgm:pt>
    <dgm:pt modelId="{A101324F-F768-2544-8786-B27A9C93BAC7}">
      <dgm:prSet phldrT="[Texto]"/>
      <dgm:spPr/>
      <dgm:t>
        <a:bodyPr/>
        <a:lstStyle/>
        <a:p>
          <a:r>
            <a:rPr lang="pt-BR" dirty="0"/>
            <a:t>PROJETOS</a:t>
          </a:r>
        </a:p>
      </dgm:t>
    </dgm:pt>
    <dgm:pt modelId="{67A686AB-15F4-A344-8C56-505CF1F87F45}" type="parTrans" cxnId="{FC6D0DA9-EEB7-104D-85B1-C20069796988}">
      <dgm:prSet/>
      <dgm:spPr/>
      <dgm:t>
        <a:bodyPr/>
        <a:lstStyle/>
        <a:p>
          <a:endParaRPr lang="pt-BR"/>
        </a:p>
      </dgm:t>
    </dgm:pt>
    <dgm:pt modelId="{4F645E78-1943-FF4B-825B-3CCE81804323}" type="sibTrans" cxnId="{FC6D0DA9-EEB7-104D-85B1-C20069796988}">
      <dgm:prSet/>
      <dgm:spPr/>
      <dgm:t>
        <a:bodyPr/>
        <a:lstStyle/>
        <a:p>
          <a:endParaRPr lang="pt-BR"/>
        </a:p>
      </dgm:t>
    </dgm:pt>
    <dgm:pt modelId="{CDD16794-215F-FE4E-95FE-99A71A226A41}">
      <dgm:prSet phldrT="[Texto]"/>
      <dgm:spPr/>
      <dgm:t>
        <a:bodyPr/>
        <a:lstStyle/>
        <a:p>
          <a:r>
            <a:rPr lang="pt-BR" dirty="0"/>
            <a:t>ADMINISTRAÇÃO PREDIAL</a:t>
          </a:r>
        </a:p>
      </dgm:t>
    </dgm:pt>
    <dgm:pt modelId="{1FCE4E66-8B0A-2D49-A22F-C16F2A51590E}" type="parTrans" cxnId="{BDC92888-B74D-7541-9CCD-DB2C1BDEA4BD}">
      <dgm:prSet/>
      <dgm:spPr/>
      <dgm:t>
        <a:bodyPr/>
        <a:lstStyle/>
        <a:p>
          <a:endParaRPr lang="pt-BR"/>
        </a:p>
      </dgm:t>
    </dgm:pt>
    <dgm:pt modelId="{F13BF1E8-EEB6-6C45-BB04-0D48E574CB8E}" type="sibTrans" cxnId="{BDC92888-B74D-7541-9CCD-DB2C1BDEA4BD}">
      <dgm:prSet/>
      <dgm:spPr/>
      <dgm:t>
        <a:bodyPr/>
        <a:lstStyle/>
        <a:p>
          <a:endParaRPr lang="pt-BR"/>
        </a:p>
      </dgm:t>
    </dgm:pt>
    <dgm:pt modelId="{551BEEA2-E531-CB4A-9C59-9B25B1117C23}">
      <dgm:prSet phldrT="[Texto]"/>
      <dgm:spPr/>
      <dgm:t>
        <a:bodyPr/>
        <a:lstStyle/>
        <a:p>
          <a:r>
            <a:rPr lang="pt-BR" dirty="0"/>
            <a:t>RECURSOS</a:t>
          </a:r>
          <a:r>
            <a:rPr lang="pt-BR" baseline="0" dirty="0"/>
            <a:t> HUMANOS</a:t>
          </a:r>
          <a:endParaRPr lang="pt-BR" dirty="0"/>
        </a:p>
      </dgm:t>
    </dgm:pt>
    <dgm:pt modelId="{83DAD456-5CB3-6846-83CE-A61279FB09F0}" type="parTrans" cxnId="{C39075B7-8FD0-E649-B3AE-546470DF32FD}">
      <dgm:prSet/>
      <dgm:spPr/>
      <dgm:t>
        <a:bodyPr/>
        <a:lstStyle/>
        <a:p>
          <a:endParaRPr lang="pt-BR"/>
        </a:p>
      </dgm:t>
    </dgm:pt>
    <dgm:pt modelId="{21987D8F-6D16-8148-889B-84593B53B95E}" type="sibTrans" cxnId="{C39075B7-8FD0-E649-B3AE-546470DF32FD}">
      <dgm:prSet/>
      <dgm:spPr/>
      <dgm:t>
        <a:bodyPr/>
        <a:lstStyle/>
        <a:p>
          <a:endParaRPr lang="pt-BR"/>
        </a:p>
      </dgm:t>
    </dgm:pt>
    <dgm:pt modelId="{55B54584-0785-B44D-91C8-E56B2C1818FC}">
      <dgm:prSet phldrT="[Texto]"/>
      <dgm:spPr/>
      <dgm:t>
        <a:bodyPr/>
        <a:lstStyle/>
        <a:p>
          <a:r>
            <a:rPr lang="pt-BR" dirty="0"/>
            <a:t>TIC</a:t>
          </a:r>
        </a:p>
      </dgm:t>
    </dgm:pt>
    <dgm:pt modelId="{559707C8-6534-AC44-B154-35E91525EA07}" type="parTrans" cxnId="{EE634726-DC77-5648-98C2-9B96040EFF28}">
      <dgm:prSet/>
      <dgm:spPr/>
      <dgm:t>
        <a:bodyPr/>
        <a:lstStyle/>
        <a:p>
          <a:endParaRPr lang="pt-BR"/>
        </a:p>
      </dgm:t>
    </dgm:pt>
    <dgm:pt modelId="{8E054A54-BC1C-AE43-AC0F-A2099FF4BD41}" type="sibTrans" cxnId="{EE634726-DC77-5648-98C2-9B96040EFF28}">
      <dgm:prSet/>
      <dgm:spPr/>
      <dgm:t>
        <a:bodyPr/>
        <a:lstStyle/>
        <a:p>
          <a:endParaRPr lang="pt-BR"/>
        </a:p>
      </dgm:t>
    </dgm:pt>
    <dgm:pt modelId="{28A1DDB6-2CD4-1A41-86C0-E771C672C011}">
      <dgm:prSet phldrT="[Texto]"/>
      <dgm:spPr/>
      <dgm:t>
        <a:bodyPr/>
        <a:lstStyle/>
        <a:p>
          <a:r>
            <a:rPr lang="pt-BR" dirty="0"/>
            <a:t>COMUNICAÇÃO</a:t>
          </a:r>
        </a:p>
      </dgm:t>
    </dgm:pt>
    <dgm:pt modelId="{FF0C70EE-EF46-684E-A602-7FB6C13FB292}" type="parTrans" cxnId="{A9C625A8-DD91-114D-B068-35DD48EBED49}">
      <dgm:prSet/>
      <dgm:spPr/>
      <dgm:t>
        <a:bodyPr/>
        <a:lstStyle/>
        <a:p>
          <a:endParaRPr lang="pt-BR"/>
        </a:p>
      </dgm:t>
    </dgm:pt>
    <dgm:pt modelId="{232F9E33-3BEE-AF42-A4D0-AC2F1B41862F}" type="sibTrans" cxnId="{A9C625A8-DD91-114D-B068-35DD48EBED49}">
      <dgm:prSet/>
      <dgm:spPr/>
      <dgm:t>
        <a:bodyPr/>
        <a:lstStyle/>
        <a:p>
          <a:endParaRPr lang="pt-BR"/>
        </a:p>
      </dgm:t>
    </dgm:pt>
    <dgm:pt modelId="{A399704C-6D1A-9248-88C1-7C10E597CB73}">
      <dgm:prSet phldrT="[Texto]"/>
      <dgm:spPr/>
      <dgm:t>
        <a:bodyPr/>
        <a:lstStyle/>
        <a:p>
          <a:r>
            <a:rPr lang="pt-BR" dirty="0"/>
            <a:t>OUTRAS EMPRESAS</a:t>
          </a:r>
        </a:p>
      </dgm:t>
    </dgm:pt>
    <dgm:pt modelId="{B054701B-6701-6444-B02D-319A1536BAA3}" type="parTrans" cxnId="{8B6C514C-B194-3C45-9598-E50D3238A5DD}">
      <dgm:prSet/>
      <dgm:spPr/>
      <dgm:t>
        <a:bodyPr/>
        <a:lstStyle/>
        <a:p>
          <a:endParaRPr lang="pt-BR"/>
        </a:p>
      </dgm:t>
    </dgm:pt>
    <dgm:pt modelId="{7FE7D695-EA98-8C43-B895-F4900AC3E088}" type="sibTrans" cxnId="{8B6C514C-B194-3C45-9598-E50D3238A5DD}">
      <dgm:prSet/>
      <dgm:spPr/>
      <dgm:t>
        <a:bodyPr/>
        <a:lstStyle/>
        <a:p>
          <a:endParaRPr lang="pt-BR"/>
        </a:p>
      </dgm:t>
    </dgm:pt>
    <dgm:pt modelId="{150474EA-94DA-1A46-B47C-C46A523E1DAC}">
      <dgm:prSet phldrT="[Texto]"/>
      <dgm:spPr/>
      <dgm:t>
        <a:bodyPr/>
        <a:lstStyle/>
        <a:p>
          <a:r>
            <a:rPr lang="pt-BR" dirty="0"/>
            <a:t>INTERAÇÃO MINISTERIAL</a:t>
          </a:r>
        </a:p>
      </dgm:t>
    </dgm:pt>
    <dgm:pt modelId="{7AFCF997-BC04-404A-A566-8C6FF7774FB7}" type="parTrans" cxnId="{C194C649-AD01-3543-BBBA-CBCE9B5693D6}">
      <dgm:prSet/>
      <dgm:spPr/>
      <dgm:t>
        <a:bodyPr/>
        <a:lstStyle/>
        <a:p>
          <a:endParaRPr lang="pt-BR"/>
        </a:p>
      </dgm:t>
    </dgm:pt>
    <dgm:pt modelId="{9E75858A-E662-3442-95F4-D086095EA47D}" type="sibTrans" cxnId="{C194C649-AD01-3543-BBBA-CBCE9B5693D6}">
      <dgm:prSet/>
      <dgm:spPr/>
      <dgm:t>
        <a:bodyPr/>
        <a:lstStyle/>
        <a:p>
          <a:endParaRPr lang="pt-BR"/>
        </a:p>
      </dgm:t>
    </dgm:pt>
    <dgm:pt modelId="{259B28D2-C65B-B745-8F0D-5C8C406936A8}" type="pres">
      <dgm:prSet presAssocID="{4FEED1DA-A73D-C948-9840-AAD942818D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06AB587-E60D-1745-9EE5-6DC2E6E9437E}" type="pres">
      <dgm:prSet presAssocID="{93646054-7D79-2C42-9837-FFF7771FFCB4}" presName="hierRoot1" presStyleCnt="0">
        <dgm:presLayoutVars>
          <dgm:hierBranch val="init"/>
        </dgm:presLayoutVars>
      </dgm:prSet>
      <dgm:spPr/>
    </dgm:pt>
    <dgm:pt modelId="{AA6D17E5-7EA9-204F-B59D-D0E1A956C90B}" type="pres">
      <dgm:prSet presAssocID="{93646054-7D79-2C42-9837-FFF7771FFCB4}" presName="rootComposite1" presStyleCnt="0"/>
      <dgm:spPr/>
    </dgm:pt>
    <dgm:pt modelId="{A5FAF243-C55B-224B-926F-123F392C0413}" type="pres">
      <dgm:prSet presAssocID="{93646054-7D79-2C42-9837-FFF7771FFCB4}" presName="rootText1" presStyleLbl="node0" presStyleIdx="0" presStyleCnt="1">
        <dgm:presLayoutVars>
          <dgm:chPref val="3"/>
        </dgm:presLayoutVars>
      </dgm:prSet>
      <dgm:spPr/>
    </dgm:pt>
    <dgm:pt modelId="{11B88001-AFBE-1F46-B6CE-775231DDDBE5}" type="pres">
      <dgm:prSet presAssocID="{93646054-7D79-2C42-9837-FFF7771FFCB4}" presName="rootConnector1" presStyleLbl="node1" presStyleIdx="0" presStyleCnt="0"/>
      <dgm:spPr/>
    </dgm:pt>
    <dgm:pt modelId="{C05823D7-097A-6D40-96ED-B87A668D168E}" type="pres">
      <dgm:prSet presAssocID="{93646054-7D79-2C42-9837-FFF7771FFCB4}" presName="hierChild2" presStyleCnt="0"/>
      <dgm:spPr/>
    </dgm:pt>
    <dgm:pt modelId="{FC1B05A6-6273-DD4C-9FCD-88E45FA56994}" type="pres">
      <dgm:prSet presAssocID="{67A686AB-15F4-A344-8C56-505CF1F87F45}" presName="Name37" presStyleLbl="parChTrans1D2" presStyleIdx="0" presStyleCnt="7"/>
      <dgm:spPr/>
    </dgm:pt>
    <dgm:pt modelId="{6772F480-255C-A34D-8AAD-EB7A2FABA380}" type="pres">
      <dgm:prSet presAssocID="{A101324F-F768-2544-8786-B27A9C93BAC7}" presName="hierRoot2" presStyleCnt="0">
        <dgm:presLayoutVars>
          <dgm:hierBranch val="init"/>
        </dgm:presLayoutVars>
      </dgm:prSet>
      <dgm:spPr/>
    </dgm:pt>
    <dgm:pt modelId="{0BCD5FE8-0731-9A4F-86F6-115232F76085}" type="pres">
      <dgm:prSet presAssocID="{A101324F-F768-2544-8786-B27A9C93BAC7}" presName="rootComposite" presStyleCnt="0"/>
      <dgm:spPr/>
    </dgm:pt>
    <dgm:pt modelId="{6A799793-A77E-D047-A31C-892BB674D298}" type="pres">
      <dgm:prSet presAssocID="{A101324F-F768-2544-8786-B27A9C93BAC7}" presName="rootText" presStyleLbl="node2" presStyleIdx="0" presStyleCnt="7">
        <dgm:presLayoutVars>
          <dgm:chPref val="3"/>
        </dgm:presLayoutVars>
      </dgm:prSet>
      <dgm:spPr/>
    </dgm:pt>
    <dgm:pt modelId="{49B9775D-A48D-3341-A79E-1EFDA0C819B4}" type="pres">
      <dgm:prSet presAssocID="{A101324F-F768-2544-8786-B27A9C93BAC7}" presName="rootConnector" presStyleLbl="node2" presStyleIdx="0" presStyleCnt="7"/>
      <dgm:spPr/>
    </dgm:pt>
    <dgm:pt modelId="{98DC831E-AADF-C448-9CFB-5F2B0C21DC44}" type="pres">
      <dgm:prSet presAssocID="{A101324F-F768-2544-8786-B27A9C93BAC7}" presName="hierChild4" presStyleCnt="0"/>
      <dgm:spPr/>
    </dgm:pt>
    <dgm:pt modelId="{F8A56A7C-41AD-954B-B952-A8FC759CC842}" type="pres">
      <dgm:prSet presAssocID="{A101324F-F768-2544-8786-B27A9C93BAC7}" presName="hierChild5" presStyleCnt="0"/>
      <dgm:spPr/>
    </dgm:pt>
    <dgm:pt modelId="{1E5777B8-ECCC-D749-88C8-334D94869B11}" type="pres">
      <dgm:prSet presAssocID="{1FCE4E66-8B0A-2D49-A22F-C16F2A51590E}" presName="Name37" presStyleLbl="parChTrans1D2" presStyleIdx="1" presStyleCnt="7"/>
      <dgm:spPr/>
    </dgm:pt>
    <dgm:pt modelId="{155819AA-EC5B-714A-8B24-38733678253D}" type="pres">
      <dgm:prSet presAssocID="{CDD16794-215F-FE4E-95FE-99A71A226A41}" presName="hierRoot2" presStyleCnt="0">
        <dgm:presLayoutVars>
          <dgm:hierBranch val="init"/>
        </dgm:presLayoutVars>
      </dgm:prSet>
      <dgm:spPr/>
    </dgm:pt>
    <dgm:pt modelId="{F18544C1-1AD3-BA48-849C-2D1901BB3717}" type="pres">
      <dgm:prSet presAssocID="{CDD16794-215F-FE4E-95FE-99A71A226A41}" presName="rootComposite" presStyleCnt="0"/>
      <dgm:spPr/>
    </dgm:pt>
    <dgm:pt modelId="{E978DE79-0A91-BE44-BEDE-91D143AD33B3}" type="pres">
      <dgm:prSet presAssocID="{CDD16794-215F-FE4E-95FE-99A71A226A41}" presName="rootText" presStyleLbl="node2" presStyleIdx="1" presStyleCnt="7">
        <dgm:presLayoutVars>
          <dgm:chPref val="3"/>
        </dgm:presLayoutVars>
      </dgm:prSet>
      <dgm:spPr/>
    </dgm:pt>
    <dgm:pt modelId="{F50389E7-307D-C644-A58B-8121FE64F449}" type="pres">
      <dgm:prSet presAssocID="{CDD16794-215F-FE4E-95FE-99A71A226A41}" presName="rootConnector" presStyleLbl="node2" presStyleIdx="1" presStyleCnt="7"/>
      <dgm:spPr/>
    </dgm:pt>
    <dgm:pt modelId="{0855395A-E955-1846-9924-B67DC12A1131}" type="pres">
      <dgm:prSet presAssocID="{CDD16794-215F-FE4E-95FE-99A71A226A41}" presName="hierChild4" presStyleCnt="0"/>
      <dgm:spPr/>
    </dgm:pt>
    <dgm:pt modelId="{1D437141-9C28-7643-9C42-8DD4405E94A2}" type="pres">
      <dgm:prSet presAssocID="{CDD16794-215F-FE4E-95FE-99A71A226A41}" presName="hierChild5" presStyleCnt="0"/>
      <dgm:spPr/>
    </dgm:pt>
    <dgm:pt modelId="{AF8B0011-42CE-634D-AA30-7FB7E1852E98}" type="pres">
      <dgm:prSet presAssocID="{83DAD456-5CB3-6846-83CE-A61279FB09F0}" presName="Name37" presStyleLbl="parChTrans1D2" presStyleIdx="2" presStyleCnt="7"/>
      <dgm:spPr/>
    </dgm:pt>
    <dgm:pt modelId="{C09EE9B3-F1B2-1842-8F4C-E6CB923BB4C8}" type="pres">
      <dgm:prSet presAssocID="{551BEEA2-E531-CB4A-9C59-9B25B1117C23}" presName="hierRoot2" presStyleCnt="0">
        <dgm:presLayoutVars>
          <dgm:hierBranch val="init"/>
        </dgm:presLayoutVars>
      </dgm:prSet>
      <dgm:spPr/>
    </dgm:pt>
    <dgm:pt modelId="{FA3E0A88-3EC6-CD41-9BB2-134384CE990E}" type="pres">
      <dgm:prSet presAssocID="{551BEEA2-E531-CB4A-9C59-9B25B1117C23}" presName="rootComposite" presStyleCnt="0"/>
      <dgm:spPr/>
    </dgm:pt>
    <dgm:pt modelId="{FE8E3A7B-00E9-114D-9617-5FF3C532D92E}" type="pres">
      <dgm:prSet presAssocID="{551BEEA2-E531-CB4A-9C59-9B25B1117C23}" presName="rootText" presStyleLbl="node2" presStyleIdx="2" presStyleCnt="7">
        <dgm:presLayoutVars>
          <dgm:chPref val="3"/>
        </dgm:presLayoutVars>
      </dgm:prSet>
      <dgm:spPr/>
    </dgm:pt>
    <dgm:pt modelId="{E78EEB49-2C0A-FB40-9663-6C006CFEE279}" type="pres">
      <dgm:prSet presAssocID="{551BEEA2-E531-CB4A-9C59-9B25B1117C23}" presName="rootConnector" presStyleLbl="node2" presStyleIdx="2" presStyleCnt="7"/>
      <dgm:spPr/>
    </dgm:pt>
    <dgm:pt modelId="{51BFD603-F06B-D34C-9E24-D03468477F5A}" type="pres">
      <dgm:prSet presAssocID="{551BEEA2-E531-CB4A-9C59-9B25B1117C23}" presName="hierChild4" presStyleCnt="0"/>
      <dgm:spPr/>
    </dgm:pt>
    <dgm:pt modelId="{8A96EEC5-2274-B445-8419-C2F3AE760CB8}" type="pres">
      <dgm:prSet presAssocID="{551BEEA2-E531-CB4A-9C59-9B25B1117C23}" presName="hierChild5" presStyleCnt="0"/>
      <dgm:spPr/>
    </dgm:pt>
    <dgm:pt modelId="{364A449B-183A-7943-AE31-EDE391CE8BAA}" type="pres">
      <dgm:prSet presAssocID="{559707C8-6534-AC44-B154-35E91525EA07}" presName="Name37" presStyleLbl="parChTrans1D2" presStyleIdx="3" presStyleCnt="7"/>
      <dgm:spPr/>
    </dgm:pt>
    <dgm:pt modelId="{3B59F37A-8A8B-EE43-8F3F-1F05BB9BEBAA}" type="pres">
      <dgm:prSet presAssocID="{55B54584-0785-B44D-91C8-E56B2C1818FC}" presName="hierRoot2" presStyleCnt="0">
        <dgm:presLayoutVars>
          <dgm:hierBranch val="init"/>
        </dgm:presLayoutVars>
      </dgm:prSet>
      <dgm:spPr/>
    </dgm:pt>
    <dgm:pt modelId="{BE048F2F-77DB-A14B-97E7-2DDE3AE59C68}" type="pres">
      <dgm:prSet presAssocID="{55B54584-0785-B44D-91C8-E56B2C1818FC}" presName="rootComposite" presStyleCnt="0"/>
      <dgm:spPr/>
    </dgm:pt>
    <dgm:pt modelId="{7C29E7B6-20E1-F242-A882-0E06633AFCC2}" type="pres">
      <dgm:prSet presAssocID="{55B54584-0785-B44D-91C8-E56B2C1818FC}" presName="rootText" presStyleLbl="node2" presStyleIdx="3" presStyleCnt="7">
        <dgm:presLayoutVars>
          <dgm:chPref val="3"/>
        </dgm:presLayoutVars>
      </dgm:prSet>
      <dgm:spPr/>
    </dgm:pt>
    <dgm:pt modelId="{00717E6A-FA0E-E248-901B-D34C95F47FF6}" type="pres">
      <dgm:prSet presAssocID="{55B54584-0785-B44D-91C8-E56B2C1818FC}" presName="rootConnector" presStyleLbl="node2" presStyleIdx="3" presStyleCnt="7"/>
      <dgm:spPr/>
    </dgm:pt>
    <dgm:pt modelId="{EFA0FADA-E0E4-684D-8CCA-2FC7C783C1BE}" type="pres">
      <dgm:prSet presAssocID="{55B54584-0785-B44D-91C8-E56B2C1818FC}" presName="hierChild4" presStyleCnt="0"/>
      <dgm:spPr/>
    </dgm:pt>
    <dgm:pt modelId="{4652E86E-E01C-5646-AC01-894258F8E282}" type="pres">
      <dgm:prSet presAssocID="{55B54584-0785-B44D-91C8-E56B2C1818FC}" presName="hierChild5" presStyleCnt="0"/>
      <dgm:spPr/>
    </dgm:pt>
    <dgm:pt modelId="{0C830B94-0CED-E443-905F-CC2BAA7E3F1C}" type="pres">
      <dgm:prSet presAssocID="{FF0C70EE-EF46-684E-A602-7FB6C13FB292}" presName="Name37" presStyleLbl="parChTrans1D2" presStyleIdx="4" presStyleCnt="7"/>
      <dgm:spPr/>
    </dgm:pt>
    <dgm:pt modelId="{031DD543-8308-9C4C-9853-CBE43C1842FA}" type="pres">
      <dgm:prSet presAssocID="{28A1DDB6-2CD4-1A41-86C0-E771C672C011}" presName="hierRoot2" presStyleCnt="0">
        <dgm:presLayoutVars>
          <dgm:hierBranch val="init"/>
        </dgm:presLayoutVars>
      </dgm:prSet>
      <dgm:spPr/>
    </dgm:pt>
    <dgm:pt modelId="{7E2DF6E8-F4E5-8D42-9FA9-9E610DDB2F17}" type="pres">
      <dgm:prSet presAssocID="{28A1DDB6-2CD4-1A41-86C0-E771C672C011}" presName="rootComposite" presStyleCnt="0"/>
      <dgm:spPr/>
    </dgm:pt>
    <dgm:pt modelId="{B731DFBE-1105-124F-9ED3-6BEFD566B2FC}" type="pres">
      <dgm:prSet presAssocID="{28A1DDB6-2CD4-1A41-86C0-E771C672C011}" presName="rootText" presStyleLbl="node2" presStyleIdx="4" presStyleCnt="7">
        <dgm:presLayoutVars>
          <dgm:chPref val="3"/>
        </dgm:presLayoutVars>
      </dgm:prSet>
      <dgm:spPr/>
    </dgm:pt>
    <dgm:pt modelId="{69DB6723-37B9-8D41-B0F8-5013149388BE}" type="pres">
      <dgm:prSet presAssocID="{28A1DDB6-2CD4-1A41-86C0-E771C672C011}" presName="rootConnector" presStyleLbl="node2" presStyleIdx="4" presStyleCnt="7"/>
      <dgm:spPr/>
    </dgm:pt>
    <dgm:pt modelId="{656C234C-ACE2-0342-B512-8686E22A4254}" type="pres">
      <dgm:prSet presAssocID="{28A1DDB6-2CD4-1A41-86C0-E771C672C011}" presName="hierChild4" presStyleCnt="0"/>
      <dgm:spPr/>
    </dgm:pt>
    <dgm:pt modelId="{8008DC56-8E7C-5749-BAAD-408B44EC70A0}" type="pres">
      <dgm:prSet presAssocID="{28A1DDB6-2CD4-1A41-86C0-E771C672C011}" presName="hierChild5" presStyleCnt="0"/>
      <dgm:spPr/>
    </dgm:pt>
    <dgm:pt modelId="{A3C7EC1B-5EDD-D049-9E19-56685DF7D77B}" type="pres">
      <dgm:prSet presAssocID="{B054701B-6701-6444-B02D-319A1536BAA3}" presName="Name37" presStyleLbl="parChTrans1D2" presStyleIdx="5" presStyleCnt="7"/>
      <dgm:spPr/>
    </dgm:pt>
    <dgm:pt modelId="{F45DC6E5-45F7-404F-8BB0-1330E69C7D42}" type="pres">
      <dgm:prSet presAssocID="{A399704C-6D1A-9248-88C1-7C10E597CB73}" presName="hierRoot2" presStyleCnt="0">
        <dgm:presLayoutVars>
          <dgm:hierBranch val="init"/>
        </dgm:presLayoutVars>
      </dgm:prSet>
      <dgm:spPr/>
    </dgm:pt>
    <dgm:pt modelId="{CF3AC2F1-C32D-A245-869B-F5DB4A5DDC12}" type="pres">
      <dgm:prSet presAssocID="{A399704C-6D1A-9248-88C1-7C10E597CB73}" presName="rootComposite" presStyleCnt="0"/>
      <dgm:spPr/>
    </dgm:pt>
    <dgm:pt modelId="{B9B9315F-505E-1249-A057-B83C830231C3}" type="pres">
      <dgm:prSet presAssocID="{A399704C-6D1A-9248-88C1-7C10E597CB73}" presName="rootText" presStyleLbl="node2" presStyleIdx="5" presStyleCnt="7">
        <dgm:presLayoutVars>
          <dgm:chPref val="3"/>
        </dgm:presLayoutVars>
      </dgm:prSet>
      <dgm:spPr/>
    </dgm:pt>
    <dgm:pt modelId="{EF862E5B-8800-924C-92FE-81894222CCEE}" type="pres">
      <dgm:prSet presAssocID="{A399704C-6D1A-9248-88C1-7C10E597CB73}" presName="rootConnector" presStyleLbl="node2" presStyleIdx="5" presStyleCnt="7"/>
      <dgm:spPr/>
    </dgm:pt>
    <dgm:pt modelId="{4F88CF06-CE55-2041-962A-1F2C8CC24190}" type="pres">
      <dgm:prSet presAssocID="{A399704C-6D1A-9248-88C1-7C10E597CB73}" presName="hierChild4" presStyleCnt="0"/>
      <dgm:spPr/>
    </dgm:pt>
    <dgm:pt modelId="{032B2509-8E4B-9D48-A08A-86FC4DFD98D6}" type="pres">
      <dgm:prSet presAssocID="{A399704C-6D1A-9248-88C1-7C10E597CB73}" presName="hierChild5" presStyleCnt="0"/>
      <dgm:spPr/>
    </dgm:pt>
    <dgm:pt modelId="{F113AB6C-548C-A243-BE08-7C0218B1A3BE}" type="pres">
      <dgm:prSet presAssocID="{7AFCF997-BC04-404A-A566-8C6FF7774FB7}" presName="Name37" presStyleLbl="parChTrans1D2" presStyleIdx="6" presStyleCnt="7"/>
      <dgm:spPr/>
    </dgm:pt>
    <dgm:pt modelId="{A4646909-2ACE-CA44-B414-EC25A69D2A07}" type="pres">
      <dgm:prSet presAssocID="{150474EA-94DA-1A46-B47C-C46A523E1DAC}" presName="hierRoot2" presStyleCnt="0">
        <dgm:presLayoutVars>
          <dgm:hierBranch val="init"/>
        </dgm:presLayoutVars>
      </dgm:prSet>
      <dgm:spPr/>
    </dgm:pt>
    <dgm:pt modelId="{1790957F-5A44-A648-91A2-98969A78F481}" type="pres">
      <dgm:prSet presAssocID="{150474EA-94DA-1A46-B47C-C46A523E1DAC}" presName="rootComposite" presStyleCnt="0"/>
      <dgm:spPr/>
    </dgm:pt>
    <dgm:pt modelId="{060346B2-B018-CF48-8481-06DD1002FB9F}" type="pres">
      <dgm:prSet presAssocID="{150474EA-94DA-1A46-B47C-C46A523E1DAC}" presName="rootText" presStyleLbl="node2" presStyleIdx="6" presStyleCnt="7">
        <dgm:presLayoutVars>
          <dgm:chPref val="3"/>
        </dgm:presLayoutVars>
      </dgm:prSet>
      <dgm:spPr/>
    </dgm:pt>
    <dgm:pt modelId="{11AC33F0-9F9F-B640-9DEC-D92A23F2E4A6}" type="pres">
      <dgm:prSet presAssocID="{150474EA-94DA-1A46-B47C-C46A523E1DAC}" presName="rootConnector" presStyleLbl="node2" presStyleIdx="6" presStyleCnt="7"/>
      <dgm:spPr/>
    </dgm:pt>
    <dgm:pt modelId="{F8FA8342-051D-634C-BBAF-988A965D2C4F}" type="pres">
      <dgm:prSet presAssocID="{150474EA-94DA-1A46-B47C-C46A523E1DAC}" presName="hierChild4" presStyleCnt="0"/>
      <dgm:spPr/>
    </dgm:pt>
    <dgm:pt modelId="{6EBE1559-8B84-AA41-8B60-2C0E19AAC4B8}" type="pres">
      <dgm:prSet presAssocID="{150474EA-94DA-1A46-B47C-C46A523E1DAC}" presName="hierChild5" presStyleCnt="0"/>
      <dgm:spPr/>
    </dgm:pt>
    <dgm:pt modelId="{33A1098F-4B62-2C48-875D-0821A3F149BB}" type="pres">
      <dgm:prSet presAssocID="{93646054-7D79-2C42-9837-FFF7771FFCB4}" presName="hierChild3" presStyleCnt="0"/>
      <dgm:spPr/>
    </dgm:pt>
  </dgm:ptLst>
  <dgm:cxnLst>
    <dgm:cxn modelId="{171EE604-8DB2-0149-A914-127F3E260E5A}" type="presOf" srcId="{1FCE4E66-8B0A-2D49-A22F-C16F2A51590E}" destId="{1E5777B8-ECCC-D749-88C8-334D94869B11}" srcOrd="0" destOrd="0" presId="urn:microsoft.com/office/officeart/2005/8/layout/orgChart1"/>
    <dgm:cxn modelId="{BF5AE709-C549-4446-91BB-93A86556A23E}" type="presOf" srcId="{B054701B-6701-6444-B02D-319A1536BAA3}" destId="{A3C7EC1B-5EDD-D049-9E19-56685DF7D77B}" srcOrd="0" destOrd="0" presId="urn:microsoft.com/office/officeart/2005/8/layout/orgChart1"/>
    <dgm:cxn modelId="{1F1EF209-DFFE-F141-B3AC-C6B00AFA78FA}" type="presOf" srcId="{93646054-7D79-2C42-9837-FFF7771FFCB4}" destId="{11B88001-AFBE-1F46-B6CE-775231DDDBE5}" srcOrd="1" destOrd="0" presId="urn:microsoft.com/office/officeart/2005/8/layout/orgChart1"/>
    <dgm:cxn modelId="{1BA80D19-D336-794F-8036-9BDCC0F3A7D7}" type="presOf" srcId="{A101324F-F768-2544-8786-B27A9C93BAC7}" destId="{49B9775D-A48D-3341-A79E-1EFDA0C819B4}" srcOrd="1" destOrd="0" presId="urn:microsoft.com/office/officeart/2005/8/layout/orgChart1"/>
    <dgm:cxn modelId="{ADFB6D20-2D61-454C-BAE7-18C07C1652EF}" type="presOf" srcId="{150474EA-94DA-1A46-B47C-C46A523E1DAC}" destId="{11AC33F0-9F9F-B640-9DEC-D92A23F2E4A6}" srcOrd="1" destOrd="0" presId="urn:microsoft.com/office/officeart/2005/8/layout/orgChart1"/>
    <dgm:cxn modelId="{EE634726-DC77-5648-98C2-9B96040EFF28}" srcId="{93646054-7D79-2C42-9837-FFF7771FFCB4}" destId="{55B54584-0785-B44D-91C8-E56B2C1818FC}" srcOrd="3" destOrd="0" parTransId="{559707C8-6534-AC44-B154-35E91525EA07}" sibTransId="{8E054A54-BC1C-AE43-AC0F-A2099FF4BD41}"/>
    <dgm:cxn modelId="{41290527-FA1B-0844-B56F-743844319020}" srcId="{4FEED1DA-A73D-C948-9840-AAD942818D13}" destId="{93646054-7D79-2C42-9837-FFF7771FFCB4}" srcOrd="0" destOrd="0" parTransId="{FF15B094-550C-CC4B-8665-35A5FE236801}" sibTransId="{44373B6D-2216-E642-9A6F-DBA179E750F4}"/>
    <dgm:cxn modelId="{CA2EE834-F249-0E4F-B26D-A097781E3C71}" type="presOf" srcId="{28A1DDB6-2CD4-1A41-86C0-E771C672C011}" destId="{69DB6723-37B9-8D41-B0F8-5013149388BE}" srcOrd="1" destOrd="0" presId="urn:microsoft.com/office/officeart/2005/8/layout/orgChart1"/>
    <dgm:cxn modelId="{9B03A237-51B2-2445-9C32-24664407A20B}" type="presOf" srcId="{93646054-7D79-2C42-9837-FFF7771FFCB4}" destId="{A5FAF243-C55B-224B-926F-123F392C0413}" srcOrd="0" destOrd="0" presId="urn:microsoft.com/office/officeart/2005/8/layout/orgChart1"/>
    <dgm:cxn modelId="{73E5FC37-EF0C-AB46-ACDD-320AB2E85413}" type="presOf" srcId="{4FEED1DA-A73D-C948-9840-AAD942818D13}" destId="{259B28D2-C65B-B745-8F0D-5C8C406936A8}" srcOrd="0" destOrd="0" presId="urn:microsoft.com/office/officeart/2005/8/layout/orgChart1"/>
    <dgm:cxn modelId="{C194C649-AD01-3543-BBBA-CBCE9B5693D6}" srcId="{93646054-7D79-2C42-9837-FFF7771FFCB4}" destId="{150474EA-94DA-1A46-B47C-C46A523E1DAC}" srcOrd="6" destOrd="0" parTransId="{7AFCF997-BC04-404A-A566-8C6FF7774FB7}" sibTransId="{9E75858A-E662-3442-95F4-D086095EA47D}"/>
    <dgm:cxn modelId="{8B6C514C-B194-3C45-9598-E50D3238A5DD}" srcId="{93646054-7D79-2C42-9837-FFF7771FFCB4}" destId="{A399704C-6D1A-9248-88C1-7C10E597CB73}" srcOrd="5" destOrd="0" parTransId="{B054701B-6701-6444-B02D-319A1536BAA3}" sibTransId="{7FE7D695-EA98-8C43-B895-F4900AC3E088}"/>
    <dgm:cxn modelId="{F0FAAC53-37C2-2743-98E9-2E82B9CCB4D2}" type="presOf" srcId="{559707C8-6534-AC44-B154-35E91525EA07}" destId="{364A449B-183A-7943-AE31-EDE391CE8BAA}" srcOrd="0" destOrd="0" presId="urn:microsoft.com/office/officeart/2005/8/layout/orgChart1"/>
    <dgm:cxn modelId="{DD61B254-CD61-D94D-A314-6C4B9C633A00}" type="presOf" srcId="{A101324F-F768-2544-8786-B27A9C93BAC7}" destId="{6A799793-A77E-D047-A31C-892BB674D298}" srcOrd="0" destOrd="0" presId="urn:microsoft.com/office/officeart/2005/8/layout/orgChart1"/>
    <dgm:cxn modelId="{27D5F15A-986C-7C47-8B93-B693AE184FB7}" type="presOf" srcId="{FF0C70EE-EF46-684E-A602-7FB6C13FB292}" destId="{0C830B94-0CED-E443-905F-CC2BAA7E3F1C}" srcOrd="0" destOrd="0" presId="urn:microsoft.com/office/officeart/2005/8/layout/orgChart1"/>
    <dgm:cxn modelId="{37D8C566-966F-DE41-9724-E3772E76EF9B}" type="presOf" srcId="{551BEEA2-E531-CB4A-9C59-9B25B1117C23}" destId="{E78EEB49-2C0A-FB40-9663-6C006CFEE279}" srcOrd="1" destOrd="0" presId="urn:microsoft.com/office/officeart/2005/8/layout/orgChart1"/>
    <dgm:cxn modelId="{19F4F47D-B24F-A844-82FB-15BDCE306C45}" type="presOf" srcId="{CDD16794-215F-FE4E-95FE-99A71A226A41}" destId="{E978DE79-0A91-BE44-BEDE-91D143AD33B3}" srcOrd="0" destOrd="0" presId="urn:microsoft.com/office/officeart/2005/8/layout/orgChart1"/>
    <dgm:cxn modelId="{ADC89184-7805-4344-88D2-71CDFE539A86}" type="presOf" srcId="{67A686AB-15F4-A344-8C56-505CF1F87F45}" destId="{FC1B05A6-6273-DD4C-9FCD-88E45FA56994}" srcOrd="0" destOrd="0" presId="urn:microsoft.com/office/officeart/2005/8/layout/orgChart1"/>
    <dgm:cxn modelId="{B9047386-8F45-694E-860E-B17A239BEB21}" type="presOf" srcId="{55B54584-0785-B44D-91C8-E56B2C1818FC}" destId="{00717E6A-FA0E-E248-901B-D34C95F47FF6}" srcOrd="1" destOrd="0" presId="urn:microsoft.com/office/officeart/2005/8/layout/orgChart1"/>
    <dgm:cxn modelId="{BDC92888-B74D-7541-9CCD-DB2C1BDEA4BD}" srcId="{93646054-7D79-2C42-9837-FFF7771FFCB4}" destId="{CDD16794-215F-FE4E-95FE-99A71A226A41}" srcOrd="1" destOrd="0" parTransId="{1FCE4E66-8B0A-2D49-A22F-C16F2A51590E}" sibTransId="{F13BF1E8-EEB6-6C45-BB04-0D48E574CB8E}"/>
    <dgm:cxn modelId="{990BFD92-B873-DB4B-A48E-7F124783B77F}" type="presOf" srcId="{28A1DDB6-2CD4-1A41-86C0-E771C672C011}" destId="{B731DFBE-1105-124F-9ED3-6BEFD566B2FC}" srcOrd="0" destOrd="0" presId="urn:microsoft.com/office/officeart/2005/8/layout/orgChart1"/>
    <dgm:cxn modelId="{EF52C098-792D-3045-9035-C86CD04B8884}" type="presOf" srcId="{A399704C-6D1A-9248-88C1-7C10E597CB73}" destId="{B9B9315F-505E-1249-A057-B83C830231C3}" srcOrd="0" destOrd="0" presId="urn:microsoft.com/office/officeart/2005/8/layout/orgChart1"/>
    <dgm:cxn modelId="{B466C4A7-6450-3348-B1FA-494458756A13}" type="presOf" srcId="{7AFCF997-BC04-404A-A566-8C6FF7774FB7}" destId="{F113AB6C-548C-A243-BE08-7C0218B1A3BE}" srcOrd="0" destOrd="0" presId="urn:microsoft.com/office/officeart/2005/8/layout/orgChart1"/>
    <dgm:cxn modelId="{A9C625A8-DD91-114D-B068-35DD48EBED49}" srcId="{93646054-7D79-2C42-9837-FFF7771FFCB4}" destId="{28A1DDB6-2CD4-1A41-86C0-E771C672C011}" srcOrd="4" destOrd="0" parTransId="{FF0C70EE-EF46-684E-A602-7FB6C13FB292}" sibTransId="{232F9E33-3BEE-AF42-A4D0-AC2F1B41862F}"/>
    <dgm:cxn modelId="{FC6D0DA9-EEB7-104D-85B1-C20069796988}" srcId="{93646054-7D79-2C42-9837-FFF7771FFCB4}" destId="{A101324F-F768-2544-8786-B27A9C93BAC7}" srcOrd="0" destOrd="0" parTransId="{67A686AB-15F4-A344-8C56-505CF1F87F45}" sibTransId="{4F645E78-1943-FF4B-825B-3CCE81804323}"/>
    <dgm:cxn modelId="{2B1F45AC-0A55-A649-931D-B7694543285E}" type="presOf" srcId="{551BEEA2-E531-CB4A-9C59-9B25B1117C23}" destId="{FE8E3A7B-00E9-114D-9617-5FF3C532D92E}" srcOrd="0" destOrd="0" presId="urn:microsoft.com/office/officeart/2005/8/layout/orgChart1"/>
    <dgm:cxn modelId="{C39075B7-8FD0-E649-B3AE-546470DF32FD}" srcId="{93646054-7D79-2C42-9837-FFF7771FFCB4}" destId="{551BEEA2-E531-CB4A-9C59-9B25B1117C23}" srcOrd="2" destOrd="0" parTransId="{83DAD456-5CB3-6846-83CE-A61279FB09F0}" sibTransId="{21987D8F-6D16-8148-889B-84593B53B95E}"/>
    <dgm:cxn modelId="{4DD995BA-42B1-A24F-B7F1-A6ED806D913A}" type="presOf" srcId="{150474EA-94DA-1A46-B47C-C46A523E1DAC}" destId="{060346B2-B018-CF48-8481-06DD1002FB9F}" srcOrd="0" destOrd="0" presId="urn:microsoft.com/office/officeart/2005/8/layout/orgChart1"/>
    <dgm:cxn modelId="{1F4D55CB-5604-294A-8F29-F9F1CAE11853}" type="presOf" srcId="{55B54584-0785-B44D-91C8-E56B2C1818FC}" destId="{7C29E7B6-20E1-F242-A882-0E06633AFCC2}" srcOrd="0" destOrd="0" presId="urn:microsoft.com/office/officeart/2005/8/layout/orgChart1"/>
    <dgm:cxn modelId="{4AA956DB-D384-6B4E-9A40-28EA9ECD4905}" type="presOf" srcId="{A399704C-6D1A-9248-88C1-7C10E597CB73}" destId="{EF862E5B-8800-924C-92FE-81894222CCEE}" srcOrd="1" destOrd="0" presId="urn:microsoft.com/office/officeart/2005/8/layout/orgChart1"/>
    <dgm:cxn modelId="{AC0D8BF5-81AB-6548-BB02-D5798E60BFD8}" type="presOf" srcId="{CDD16794-215F-FE4E-95FE-99A71A226A41}" destId="{F50389E7-307D-C644-A58B-8121FE64F449}" srcOrd="1" destOrd="0" presId="urn:microsoft.com/office/officeart/2005/8/layout/orgChart1"/>
    <dgm:cxn modelId="{A1E3B6F5-BB46-3C48-8F61-A94EC4BB3773}" type="presOf" srcId="{83DAD456-5CB3-6846-83CE-A61279FB09F0}" destId="{AF8B0011-42CE-634D-AA30-7FB7E1852E98}" srcOrd="0" destOrd="0" presId="urn:microsoft.com/office/officeart/2005/8/layout/orgChart1"/>
    <dgm:cxn modelId="{CB0C543C-1AC4-DF4E-97DD-9974F992C35E}" type="presParOf" srcId="{259B28D2-C65B-B745-8F0D-5C8C406936A8}" destId="{B06AB587-E60D-1745-9EE5-6DC2E6E9437E}" srcOrd="0" destOrd="0" presId="urn:microsoft.com/office/officeart/2005/8/layout/orgChart1"/>
    <dgm:cxn modelId="{522ABC4D-BCE5-9A4F-9861-F31B0B529E60}" type="presParOf" srcId="{B06AB587-E60D-1745-9EE5-6DC2E6E9437E}" destId="{AA6D17E5-7EA9-204F-B59D-D0E1A956C90B}" srcOrd="0" destOrd="0" presId="urn:microsoft.com/office/officeart/2005/8/layout/orgChart1"/>
    <dgm:cxn modelId="{13171581-3720-7B4A-A450-FE7D506A2D13}" type="presParOf" srcId="{AA6D17E5-7EA9-204F-B59D-D0E1A956C90B}" destId="{A5FAF243-C55B-224B-926F-123F392C0413}" srcOrd="0" destOrd="0" presId="urn:microsoft.com/office/officeart/2005/8/layout/orgChart1"/>
    <dgm:cxn modelId="{182366A0-4D9A-A542-A159-99250D221AE0}" type="presParOf" srcId="{AA6D17E5-7EA9-204F-B59D-D0E1A956C90B}" destId="{11B88001-AFBE-1F46-B6CE-775231DDDBE5}" srcOrd="1" destOrd="0" presId="urn:microsoft.com/office/officeart/2005/8/layout/orgChart1"/>
    <dgm:cxn modelId="{8B5D57B3-214E-DA4F-A0CC-F302CBF00768}" type="presParOf" srcId="{B06AB587-E60D-1745-9EE5-6DC2E6E9437E}" destId="{C05823D7-097A-6D40-96ED-B87A668D168E}" srcOrd="1" destOrd="0" presId="urn:microsoft.com/office/officeart/2005/8/layout/orgChart1"/>
    <dgm:cxn modelId="{FC5FAA1D-599F-8F4F-9761-AF0F240E3299}" type="presParOf" srcId="{C05823D7-097A-6D40-96ED-B87A668D168E}" destId="{FC1B05A6-6273-DD4C-9FCD-88E45FA56994}" srcOrd="0" destOrd="0" presId="urn:microsoft.com/office/officeart/2005/8/layout/orgChart1"/>
    <dgm:cxn modelId="{740C9F50-FFE4-B04F-9F53-C78EB44EEF89}" type="presParOf" srcId="{C05823D7-097A-6D40-96ED-B87A668D168E}" destId="{6772F480-255C-A34D-8AAD-EB7A2FABA380}" srcOrd="1" destOrd="0" presId="urn:microsoft.com/office/officeart/2005/8/layout/orgChart1"/>
    <dgm:cxn modelId="{604FAA03-D925-7047-AE85-96C199C28A65}" type="presParOf" srcId="{6772F480-255C-A34D-8AAD-EB7A2FABA380}" destId="{0BCD5FE8-0731-9A4F-86F6-115232F76085}" srcOrd="0" destOrd="0" presId="urn:microsoft.com/office/officeart/2005/8/layout/orgChart1"/>
    <dgm:cxn modelId="{7D70694A-2F1B-1644-8FB8-07CF73061076}" type="presParOf" srcId="{0BCD5FE8-0731-9A4F-86F6-115232F76085}" destId="{6A799793-A77E-D047-A31C-892BB674D298}" srcOrd="0" destOrd="0" presId="urn:microsoft.com/office/officeart/2005/8/layout/orgChart1"/>
    <dgm:cxn modelId="{5441468C-0D87-664B-B9F5-FE12EEB97DCB}" type="presParOf" srcId="{0BCD5FE8-0731-9A4F-86F6-115232F76085}" destId="{49B9775D-A48D-3341-A79E-1EFDA0C819B4}" srcOrd="1" destOrd="0" presId="urn:microsoft.com/office/officeart/2005/8/layout/orgChart1"/>
    <dgm:cxn modelId="{B07A1320-4D20-E94F-96F4-372E2B8B363E}" type="presParOf" srcId="{6772F480-255C-A34D-8AAD-EB7A2FABA380}" destId="{98DC831E-AADF-C448-9CFB-5F2B0C21DC44}" srcOrd="1" destOrd="0" presId="urn:microsoft.com/office/officeart/2005/8/layout/orgChart1"/>
    <dgm:cxn modelId="{B6EC6D51-47F6-3344-80BD-F5E3290A1C9D}" type="presParOf" srcId="{6772F480-255C-A34D-8AAD-EB7A2FABA380}" destId="{F8A56A7C-41AD-954B-B952-A8FC759CC842}" srcOrd="2" destOrd="0" presId="urn:microsoft.com/office/officeart/2005/8/layout/orgChart1"/>
    <dgm:cxn modelId="{FBFF0273-9975-E94F-9A26-1A6B6BBDF3A8}" type="presParOf" srcId="{C05823D7-097A-6D40-96ED-B87A668D168E}" destId="{1E5777B8-ECCC-D749-88C8-334D94869B11}" srcOrd="2" destOrd="0" presId="urn:microsoft.com/office/officeart/2005/8/layout/orgChart1"/>
    <dgm:cxn modelId="{4CE93081-4E4B-3742-9341-F56E38E02908}" type="presParOf" srcId="{C05823D7-097A-6D40-96ED-B87A668D168E}" destId="{155819AA-EC5B-714A-8B24-38733678253D}" srcOrd="3" destOrd="0" presId="urn:microsoft.com/office/officeart/2005/8/layout/orgChart1"/>
    <dgm:cxn modelId="{79CD4429-BA04-9240-A9E9-9F430B8E20B5}" type="presParOf" srcId="{155819AA-EC5B-714A-8B24-38733678253D}" destId="{F18544C1-1AD3-BA48-849C-2D1901BB3717}" srcOrd="0" destOrd="0" presId="urn:microsoft.com/office/officeart/2005/8/layout/orgChart1"/>
    <dgm:cxn modelId="{38F3B39C-C7B7-754C-A83C-59E170071B36}" type="presParOf" srcId="{F18544C1-1AD3-BA48-849C-2D1901BB3717}" destId="{E978DE79-0A91-BE44-BEDE-91D143AD33B3}" srcOrd="0" destOrd="0" presId="urn:microsoft.com/office/officeart/2005/8/layout/orgChart1"/>
    <dgm:cxn modelId="{C97FA8DF-C148-0B49-97E0-A395FBF7E152}" type="presParOf" srcId="{F18544C1-1AD3-BA48-849C-2D1901BB3717}" destId="{F50389E7-307D-C644-A58B-8121FE64F449}" srcOrd="1" destOrd="0" presId="urn:microsoft.com/office/officeart/2005/8/layout/orgChart1"/>
    <dgm:cxn modelId="{F6D0AAFE-0081-9049-824C-8D870A47CF16}" type="presParOf" srcId="{155819AA-EC5B-714A-8B24-38733678253D}" destId="{0855395A-E955-1846-9924-B67DC12A1131}" srcOrd="1" destOrd="0" presId="urn:microsoft.com/office/officeart/2005/8/layout/orgChart1"/>
    <dgm:cxn modelId="{553F7198-EFC0-F94E-B1B5-53656A8220E3}" type="presParOf" srcId="{155819AA-EC5B-714A-8B24-38733678253D}" destId="{1D437141-9C28-7643-9C42-8DD4405E94A2}" srcOrd="2" destOrd="0" presId="urn:microsoft.com/office/officeart/2005/8/layout/orgChart1"/>
    <dgm:cxn modelId="{FDD8D7B7-E676-F146-BE6A-B9B68F6E2FFE}" type="presParOf" srcId="{C05823D7-097A-6D40-96ED-B87A668D168E}" destId="{AF8B0011-42CE-634D-AA30-7FB7E1852E98}" srcOrd="4" destOrd="0" presId="urn:microsoft.com/office/officeart/2005/8/layout/orgChart1"/>
    <dgm:cxn modelId="{2893CFD2-67BB-1141-A54B-FCE45F4A87DA}" type="presParOf" srcId="{C05823D7-097A-6D40-96ED-B87A668D168E}" destId="{C09EE9B3-F1B2-1842-8F4C-E6CB923BB4C8}" srcOrd="5" destOrd="0" presId="urn:microsoft.com/office/officeart/2005/8/layout/orgChart1"/>
    <dgm:cxn modelId="{712F398F-5323-6747-9A39-45D3F1AAB470}" type="presParOf" srcId="{C09EE9B3-F1B2-1842-8F4C-E6CB923BB4C8}" destId="{FA3E0A88-3EC6-CD41-9BB2-134384CE990E}" srcOrd="0" destOrd="0" presId="urn:microsoft.com/office/officeart/2005/8/layout/orgChart1"/>
    <dgm:cxn modelId="{80F1DA69-D76A-9E46-A7B3-5C2851C4727F}" type="presParOf" srcId="{FA3E0A88-3EC6-CD41-9BB2-134384CE990E}" destId="{FE8E3A7B-00E9-114D-9617-5FF3C532D92E}" srcOrd="0" destOrd="0" presId="urn:microsoft.com/office/officeart/2005/8/layout/orgChart1"/>
    <dgm:cxn modelId="{D2F75F60-3B91-CF4C-B112-A93C61D3D0C1}" type="presParOf" srcId="{FA3E0A88-3EC6-CD41-9BB2-134384CE990E}" destId="{E78EEB49-2C0A-FB40-9663-6C006CFEE279}" srcOrd="1" destOrd="0" presId="urn:microsoft.com/office/officeart/2005/8/layout/orgChart1"/>
    <dgm:cxn modelId="{4D92C14D-5641-D841-936D-A1A6D6D79EFC}" type="presParOf" srcId="{C09EE9B3-F1B2-1842-8F4C-E6CB923BB4C8}" destId="{51BFD603-F06B-D34C-9E24-D03468477F5A}" srcOrd="1" destOrd="0" presId="urn:microsoft.com/office/officeart/2005/8/layout/orgChart1"/>
    <dgm:cxn modelId="{BCD39D6D-78DD-174D-BEDE-CBCC7AE8821E}" type="presParOf" srcId="{C09EE9B3-F1B2-1842-8F4C-E6CB923BB4C8}" destId="{8A96EEC5-2274-B445-8419-C2F3AE760CB8}" srcOrd="2" destOrd="0" presId="urn:microsoft.com/office/officeart/2005/8/layout/orgChart1"/>
    <dgm:cxn modelId="{11A2C96C-547B-5C43-9AF3-E683B739E510}" type="presParOf" srcId="{C05823D7-097A-6D40-96ED-B87A668D168E}" destId="{364A449B-183A-7943-AE31-EDE391CE8BAA}" srcOrd="6" destOrd="0" presId="urn:microsoft.com/office/officeart/2005/8/layout/orgChart1"/>
    <dgm:cxn modelId="{8EBD0046-AE1F-224F-ADB5-99C9B2728DF3}" type="presParOf" srcId="{C05823D7-097A-6D40-96ED-B87A668D168E}" destId="{3B59F37A-8A8B-EE43-8F3F-1F05BB9BEBAA}" srcOrd="7" destOrd="0" presId="urn:microsoft.com/office/officeart/2005/8/layout/orgChart1"/>
    <dgm:cxn modelId="{4C1CCBA7-7E3A-CB4E-A46D-F8E8DB7A8D77}" type="presParOf" srcId="{3B59F37A-8A8B-EE43-8F3F-1F05BB9BEBAA}" destId="{BE048F2F-77DB-A14B-97E7-2DDE3AE59C68}" srcOrd="0" destOrd="0" presId="urn:microsoft.com/office/officeart/2005/8/layout/orgChart1"/>
    <dgm:cxn modelId="{70FB47A6-8096-6D4A-9701-D350315BFAA7}" type="presParOf" srcId="{BE048F2F-77DB-A14B-97E7-2DDE3AE59C68}" destId="{7C29E7B6-20E1-F242-A882-0E06633AFCC2}" srcOrd="0" destOrd="0" presId="urn:microsoft.com/office/officeart/2005/8/layout/orgChart1"/>
    <dgm:cxn modelId="{92ABA04A-0B98-8949-948F-13EB15CF1A99}" type="presParOf" srcId="{BE048F2F-77DB-A14B-97E7-2DDE3AE59C68}" destId="{00717E6A-FA0E-E248-901B-D34C95F47FF6}" srcOrd="1" destOrd="0" presId="urn:microsoft.com/office/officeart/2005/8/layout/orgChart1"/>
    <dgm:cxn modelId="{B9354EB6-573E-FF4F-98FB-BCEE81CF7844}" type="presParOf" srcId="{3B59F37A-8A8B-EE43-8F3F-1F05BB9BEBAA}" destId="{EFA0FADA-E0E4-684D-8CCA-2FC7C783C1BE}" srcOrd="1" destOrd="0" presId="urn:microsoft.com/office/officeart/2005/8/layout/orgChart1"/>
    <dgm:cxn modelId="{A8C42960-785C-0E44-90B8-C859415BD26A}" type="presParOf" srcId="{3B59F37A-8A8B-EE43-8F3F-1F05BB9BEBAA}" destId="{4652E86E-E01C-5646-AC01-894258F8E282}" srcOrd="2" destOrd="0" presId="urn:microsoft.com/office/officeart/2005/8/layout/orgChart1"/>
    <dgm:cxn modelId="{A4E89411-E740-9046-B285-427C6BAA1B97}" type="presParOf" srcId="{C05823D7-097A-6D40-96ED-B87A668D168E}" destId="{0C830B94-0CED-E443-905F-CC2BAA7E3F1C}" srcOrd="8" destOrd="0" presId="urn:microsoft.com/office/officeart/2005/8/layout/orgChart1"/>
    <dgm:cxn modelId="{4CB0AF5B-F98D-3444-84C5-C547837A9026}" type="presParOf" srcId="{C05823D7-097A-6D40-96ED-B87A668D168E}" destId="{031DD543-8308-9C4C-9853-CBE43C1842FA}" srcOrd="9" destOrd="0" presId="urn:microsoft.com/office/officeart/2005/8/layout/orgChart1"/>
    <dgm:cxn modelId="{811DB93E-169E-8C4C-8FE4-3DF12ECF6BF2}" type="presParOf" srcId="{031DD543-8308-9C4C-9853-CBE43C1842FA}" destId="{7E2DF6E8-F4E5-8D42-9FA9-9E610DDB2F17}" srcOrd="0" destOrd="0" presId="urn:microsoft.com/office/officeart/2005/8/layout/orgChart1"/>
    <dgm:cxn modelId="{ED6FEB0E-7D70-E14A-90C3-1D7229B2EA09}" type="presParOf" srcId="{7E2DF6E8-F4E5-8D42-9FA9-9E610DDB2F17}" destId="{B731DFBE-1105-124F-9ED3-6BEFD566B2FC}" srcOrd="0" destOrd="0" presId="urn:microsoft.com/office/officeart/2005/8/layout/orgChart1"/>
    <dgm:cxn modelId="{04DC1846-B8D6-5C47-8596-3D14F03FEF82}" type="presParOf" srcId="{7E2DF6E8-F4E5-8D42-9FA9-9E610DDB2F17}" destId="{69DB6723-37B9-8D41-B0F8-5013149388BE}" srcOrd="1" destOrd="0" presId="urn:microsoft.com/office/officeart/2005/8/layout/orgChart1"/>
    <dgm:cxn modelId="{A0104491-62D5-9D47-9AD0-98922D83898D}" type="presParOf" srcId="{031DD543-8308-9C4C-9853-CBE43C1842FA}" destId="{656C234C-ACE2-0342-B512-8686E22A4254}" srcOrd="1" destOrd="0" presId="urn:microsoft.com/office/officeart/2005/8/layout/orgChart1"/>
    <dgm:cxn modelId="{33393331-90A9-814F-BBB7-FCD22DEFD633}" type="presParOf" srcId="{031DD543-8308-9C4C-9853-CBE43C1842FA}" destId="{8008DC56-8E7C-5749-BAAD-408B44EC70A0}" srcOrd="2" destOrd="0" presId="urn:microsoft.com/office/officeart/2005/8/layout/orgChart1"/>
    <dgm:cxn modelId="{AE9DCE06-5185-1C42-84C5-121407D3571B}" type="presParOf" srcId="{C05823D7-097A-6D40-96ED-B87A668D168E}" destId="{A3C7EC1B-5EDD-D049-9E19-56685DF7D77B}" srcOrd="10" destOrd="0" presId="urn:microsoft.com/office/officeart/2005/8/layout/orgChart1"/>
    <dgm:cxn modelId="{56F52336-2C45-ED4F-AD0D-047DBED053BC}" type="presParOf" srcId="{C05823D7-097A-6D40-96ED-B87A668D168E}" destId="{F45DC6E5-45F7-404F-8BB0-1330E69C7D42}" srcOrd="11" destOrd="0" presId="urn:microsoft.com/office/officeart/2005/8/layout/orgChart1"/>
    <dgm:cxn modelId="{5253D625-7D1D-6D40-B6EC-B60C2A6EAE12}" type="presParOf" srcId="{F45DC6E5-45F7-404F-8BB0-1330E69C7D42}" destId="{CF3AC2F1-C32D-A245-869B-F5DB4A5DDC12}" srcOrd="0" destOrd="0" presId="urn:microsoft.com/office/officeart/2005/8/layout/orgChart1"/>
    <dgm:cxn modelId="{DF38A92F-A6A4-EE4F-BCB6-80EC7573AB02}" type="presParOf" srcId="{CF3AC2F1-C32D-A245-869B-F5DB4A5DDC12}" destId="{B9B9315F-505E-1249-A057-B83C830231C3}" srcOrd="0" destOrd="0" presId="urn:microsoft.com/office/officeart/2005/8/layout/orgChart1"/>
    <dgm:cxn modelId="{F210DC38-64D5-7046-94A8-DE88935651DB}" type="presParOf" srcId="{CF3AC2F1-C32D-A245-869B-F5DB4A5DDC12}" destId="{EF862E5B-8800-924C-92FE-81894222CCEE}" srcOrd="1" destOrd="0" presId="urn:microsoft.com/office/officeart/2005/8/layout/orgChart1"/>
    <dgm:cxn modelId="{2FC69D20-CC19-E44B-B9C5-EF97A4C31A77}" type="presParOf" srcId="{F45DC6E5-45F7-404F-8BB0-1330E69C7D42}" destId="{4F88CF06-CE55-2041-962A-1F2C8CC24190}" srcOrd="1" destOrd="0" presId="urn:microsoft.com/office/officeart/2005/8/layout/orgChart1"/>
    <dgm:cxn modelId="{A7E88B4C-321A-414C-8166-AA068403C746}" type="presParOf" srcId="{F45DC6E5-45F7-404F-8BB0-1330E69C7D42}" destId="{032B2509-8E4B-9D48-A08A-86FC4DFD98D6}" srcOrd="2" destOrd="0" presId="urn:microsoft.com/office/officeart/2005/8/layout/orgChart1"/>
    <dgm:cxn modelId="{6E840C0A-E6C7-CE44-841A-760600899342}" type="presParOf" srcId="{C05823D7-097A-6D40-96ED-B87A668D168E}" destId="{F113AB6C-548C-A243-BE08-7C0218B1A3BE}" srcOrd="12" destOrd="0" presId="urn:microsoft.com/office/officeart/2005/8/layout/orgChart1"/>
    <dgm:cxn modelId="{226366A3-4BC2-4E4B-81D7-F95FD23FC765}" type="presParOf" srcId="{C05823D7-097A-6D40-96ED-B87A668D168E}" destId="{A4646909-2ACE-CA44-B414-EC25A69D2A07}" srcOrd="13" destOrd="0" presId="urn:microsoft.com/office/officeart/2005/8/layout/orgChart1"/>
    <dgm:cxn modelId="{8AB0F908-282F-1441-A99B-6CD8B12749F8}" type="presParOf" srcId="{A4646909-2ACE-CA44-B414-EC25A69D2A07}" destId="{1790957F-5A44-A648-91A2-98969A78F481}" srcOrd="0" destOrd="0" presId="urn:microsoft.com/office/officeart/2005/8/layout/orgChart1"/>
    <dgm:cxn modelId="{E7EC17D6-E4DA-764E-B255-46409E5B5A0D}" type="presParOf" srcId="{1790957F-5A44-A648-91A2-98969A78F481}" destId="{060346B2-B018-CF48-8481-06DD1002FB9F}" srcOrd="0" destOrd="0" presId="urn:microsoft.com/office/officeart/2005/8/layout/orgChart1"/>
    <dgm:cxn modelId="{0ACB74B1-7F0E-2C4B-833A-F2D03697F475}" type="presParOf" srcId="{1790957F-5A44-A648-91A2-98969A78F481}" destId="{11AC33F0-9F9F-B640-9DEC-D92A23F2E4A6}" srcOrd="1" destOrd="0" presId="urn:microsoft.com/office/officeart/2005/8/layout/orgChart1"/>
    <dgm:cxn modelId="{A3F0833B-0DF7-574E-BB73-B7D9E958C082}" type="presParOf" srcId="{A4646909-2ACE-CA44-B414-EC25A69D2A07}" destId="{F8FA8342-051D-634C-BBAF-988A965D2C4F}" srcOrd="1" destOrd="0" presId="urn:microsoft.com/office/officeart/2005/8/layout/orgChart1"/>
    <dgm:cxn modelId="{656F7694-8252-F54B-9D29-BD86C66593CF}" type="presParOf" srcId="{A4646909-2ACE-CA44-B414-EC25A69D2A07}" destId="{6EBE1559-8B84-AA41-8B60-2C0E19AAC4B8}" srcOrd="2" destOrd="0" presId="urn:microsoft.com/office/officeart/2005/8/layout/orgChart1"/>
    <dgm:cxn modelId="{6F47369D-B2EC-B646-A7F5-C7FED5EBB35E}" type="presParOf" srcId="{B06AB587-E60D-1745-9EE5-6DC2E6E9437E}" destId="{33A1098F-4B62-2C48-875D-0821A3F149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FEED1DA-A73D-C948-9840-AAD942818D13}" type="doc">
      <dgm:prSet loTypeId="urn:microsoft.com/office/officeart/2005/8/layout/orgChart1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93646054-7D79-2C42-9837-FFF7771FFCB4}">
      <dgm:prSet phldrT="[Texto]"/>
      <dgm:spPr/>
      <dgm:t>
        <a:bodyPr/>
        <a:lstStyle/>
        <a:p>
          <a:r>
            <a:rPr lang="pt-BR" dirty="0"/>
            <a:t>PROJETOS</a:t>
          </a:r>
        </a:p>
      </dgm:t>
    </dgm:pt>
    <dgm:pt modelId="{FF15B094-550C-CC4B-8665-35A5FE236801}" type="parTrans" cxnId="{41290527-FA1B-0844-B56F-743844319020}">
      <dgm:prSet/>
      <dgm:spPr/>
      <dgm:t>
        <a:bodyPr/>
        <a:lstStyle/>
        <a:p>
          <a:endParaRPr lang="pt-BR"/>
        </a:p>
      </dgm:t>
    </dgm:pt>
    <dgm:pt modelId="{44373B6D-2216-E642-9A6F-DBA179E750F4}" type="sibTrans" cxnId="{41290527-FA1B-0844-B56F-743844319020}">
      <dgm:prSet/>
      <dgm:spPr/>
      <dgm:t>
        <a:bodyPr/>
        <a:lstStyle/>
        <a:p>
          <a:endParaRPr lang="pt-BR"/>
        </a:p>
      </dgm:t>
    </dgm:pt>
    <dgm:pt modelId="{A101324F-F768-2544-8786-B27A9C93BAC7}">
      <dgm:prSet phldrT="[Texto]"/>
      <dgm:spPr/>
      <dgm:t>
        <a:bodyPr/>
        <a:lstStyle/>
        <a:p>
          <a:r>
            <a:rPr lang="pt-BR" dirty="0"/>
            <a:t>PROJETOS ESTRUTURAIS</a:t>
          </a:r>
        </a:p>
      </dgm:t>
    </dgm:pt>
    <dgm:pt modelId="{67A686AB-15F4-A344-8C56-505CF1F87F45}" type="parTrans" cxnId="{FC6D0DA9-EEB7-104D-85B1-C20069796988}">
      <dgm:prSet/>
      <dgm:spPr/>
      <dgm:t>
        <a:bodyPr/>
        <a:lstStyle/>
        <a:p>
          <a:endParaRPr lang="pt-BR"/>
        </a:p>
      </dgm:t>
    </dgm:pt>
    <dgm:pt modelId="{4F645E78-1943-FF4B-825B-3CCE81804323}" type="sibTrans" cxnId="{FC6D0DA9-EEB7-104D-85B1-C20069796988}">
      <dgm:prSet/>
      <dgm:spPr/>
      <dgm:t>
        <a:bodyPr/>
        <a:lstStyle/>
        <a:p>
          <a:endParaRPr lang="pt-BR"/>
        </a:p>
      </dgm:t>
    </dgm:pt>
    <dgm:pt modelId="{CDD16794-215F-FE4E-95FE-99A71A226A41}">
      <dgm:prSet phldrT="[Texto]"/>
      <dgm:spPr/>
      <dgm:t>
        <a:bodyPr/>
        <a:lstStyle/>
        <a:p>
          <a:r>
            <a:rPr lang="pt-BR" dirty="0"/>
            <a:t>PROJETOS MINISTERIAIS</a:t>
          </a:r>
        </a:p>
      </dgm:t>
    </dgm:pt>
    <dgm:pt modelId="{1FCE4E66-8B0A-2D49-A22F-C16F2A51590E}" type="parTrans" cxnId="{BDC92888-B74D-7541-9CCD-DB2C1BDEA4BD}">
      <dgm:prSet/>
      <dgm:spPr/>
      <dgm:t>
        <a:bodyPr/>
        <a:lstStyle/>
        <a:p>
          <a:endParaRPr lang="pt-BR"/>
        </a:p>
      </dgm:t>
    </dgm:pt>
    <dgm:pt modelId="{F13BF1E8-EEB6-6C45-BB04-0D48E574CB8E}" type="sibTrans" cxnId="{BDC92888-B74D-7541-9CCD-DB2C1BDEA4BD}">
      <dgm:prSet/>
      <dgm:spPr/>
      <dgm:t>
        <a:bodyPr/>
        <a:lstStyle/>
        <a:p>
          <a:endParaRPr lang="pt-BR"/>
        </a:p>
      </dgm:t>
    </dgm:pt>
    <dgm:pt modelId="{9A62668B-EBB9-5A48-9883-94225311E385}">
      <dgm:prSet phldrT="[Texto]"/>
      <dgm:spPr/>
      <dgm:t>
        <a:bodyPr/>
        <a:lstStyle/>
        <a:p>
          <a:r>
            <a:rPr lang="pt-BR" dirty="0"/>
            <a:t>MANUTENÇÃO</a:t>
          </a:r>
        </a:p>
      </dgm:t>
    </dgm:pt>
    <dgm:pt modelId="{BAE57934-88CE-1549-90A2-FA5552B7F07D}" type="parTrans" cxnId="{C8D3511A-CDAB-E24D-BF1F-1731CC7D4B41}">
      <dgm:prSet/>
      <dgm:spPr/>
      <dgm:t>
        <a:bodyPr/>
        <a:lstStyle/>
        <a:p>
          <a:endParaRPr lang="pt-BR"/>
        </a:p>
      </dgm:t>
    </dgm:pt>
    <dgm:pt modelId="{9AD3ACB7-FE5B-A242-843E-2A18E7716B02}" type="sibTrans" cxnId="{C8D3511A-CDAB-E24D-BF1F-1731CC7D4B41}">
      <dgm:prSet/>
      <dgm:spPr/>
      <dgm:t>
        <a:bodyPr/>
        <a:lstStyle/>
        <a:p>
          <a:endParaRPr lang="pt-BR"/>
        </a:p>
      </dgm:t>
    </dgm:pt>
    <dgm:pt modelId="{54B87C39-3CB1-7B42-98F1-EE7B68808F9E}">
      <dgm:prSet phldrT="[Texto]"/>
      <dgm:spPr/>
      <dgm:t>
        <a:bodyPr/>
        <a:lstStyle/>
        <a:p>
          <a:r>
            <a:rPr lang="pt-BR" dirty="0"/>
            <a:t>AMPLIAÇÃO</a:t>
          </a:r>
        </a:p>
      </dgm:t>
    </dgm:pt>
    <dgm:pt modelId="{289F72E1-02FC-DE40-A63E-F181B2372D1F}" type="parTrans" cxnId="{C4252B5D-2982-1B4E-95D5-F8D36A33F8BE}">
      <dgm:prSet/>
      <dgm:spPr/>
      <dgm:t>
        <a:bodyPr/>
        <a:lstStyle/>
        <a:p>
          <a:endParaRPr lang="pt-BR"/>
        </a:p>
      </dgm:t>
    </dgm:pt>
    <dgm:pt modelId="{491E7E7A-F432-424A-A720-15DFDC95E721}" type="sibTrans" cxnId="{C4252B5D-2982-1B4E-95D5-F8D36A33F8BE}">
      <dgm:prSet/>
      <dgm:spPr/>
      <dgm:t>
        <a:bodyPr/>
        <a:lstStyle/>
        <a:p>
          <a:endParaRPr lang="pt-BR"/>
        </a:p>
      </dgm:t>
    </dgm:pt>
    <dgm:pt modelId="{63659DDB-0DC2-5A42-8B3D-C1B2774C28BD}">
      <dgm:prSet phldrT="[Texto]"/>
      <dgm:spPr/>
      <dgm:t>
        <a:bodyPr/>
        <a:lstStyle/>
        <a:p>
          <a:r>
            <a:rPr lang="pt-BR" dirty="0"/>
            <a:t>IMPLANTAÇÃO</a:t>
          </a:r>
        </a:p>
      </dgm:t>
    </dgm:pt>
    <dgm:pt modelId="{D7EF0209-9F97-2D49-8B29-9B91410EED1A}" type="parTrans" cxnId="{FD9D6A1B-2A54-4845-ADF9-F0E8BEEE6461}">
      <dgm:prSet/>
      <dgm:spPr/>
      <dgm:t>
        <a:bodyPr/>
        <a:lstStyle/>
        <a:p>
          <a:endParaRPr lang="pt-BR"/>
        </a:p>
      </dgm:t>
    </dgm:pt>
    <dgm:pt modelId="{9129FD3F-9188-9741-98F3-6F5E09EACDAA}" type="sibTrans" cxnId="{FD9D6A1B-2A54-4845-ADF9-F0E8BEEE6461}">
      <dgm:prSet/>
      <dgm:spPr/>
      <dgm:t>
        <a:bodyPr/>
        <a:lstStyle/>
        <a:p>
          <a:endParaRPr lang="pt-BR"/>
        </a:p>
      </dgm:t>
    </dgm:pt>
    <dgm:pt modelId="{6356A59C-8AFE-6C49-BFA1-46444A44ED9A}">
      <dgm:prSet phldrT="[Texto]"/>
      <dgm:spPr/>
      <dgm:t>
        <a:bodyPr/>
        <a:lstStyle/>
        <a:p>
          <a:r>
            <a:rPr lang="pt-BR" dirty="0"/>
            <a:t>EVENTOS DE GRANDE PORTE</a:t>
          </a:r>
        </a:p>
      </dgm:t>
    </dgm:pt>
    <dgm:pt modelId="{5E431BD8-BEF4-4E47-B360-99AA0198ACF4}" type="parTrans" cxnId="{1DC69876-5E56-D94B-A1F9-4B4FDEBA1B44}">
      <dgm:prSet/>
      <dgm:spPr/>
      <dgm:t>
        <a:bodyPr/>
        <a:lstStyle/>
        <a:p>
          <a:endParaRPr lang="pt-BR"/>
        </a:p>
      </dgm:t>
    </dgm:pt>
    <dgm:pt modelId="{D6F5037B-CEB3-2646-84C0-6EF4A946DABE}" type="sibTrans" cxnId="{1DC69876-5E56-D94B-A1F9-4B4FDEBA1B44}">
      <dgm:prSet/>
      <dgm:spPr/>
      <dgm:t>
        <a:bodyPr/>
        <a:lstStyle/>
        <a:p>
          <a:endParaRPr lang="pt-BR"/>
        </a:p>
      </dgm:t>
    </dgm:pt>
    <dgm:pt modelId="{C9E49301-DD42-1D43-B119-CE74D66F0888}">
      <dgm:prSet phldrT="[Texto]"/>
      <dgm:spPr/>
      <dgm:t>
        <a:bodyPr/>
        <a:lstStyle/>
        <a:p>
          <a:r>
            <a:rPr lang="pt-BR" dirty="0"/>
            <a:t>EVENTOS DE PEQUENO PORTE</a:t>
          </a:r>
        </a:p>
      </dgm:t>
    </dgm:pt>
    <dgm:pt modelId="{6741F16D-2B98-1D40-8111-2DAF44C9818E}" type="parTrans" cxnId="{B947DD25-E053-5D40-9510-FD8762CAE551}">
      <dgm:prSet/>
      <dgm:spPr/>
      <dgm:t>
        <a:bodyPr/>
        <a:lstStyle/>
        <a:p>
          <a:endParaRPr lang="pt-BR"/>
        </a:p>
      </dgm:t>
    </dgm:pt>
    <dgm:pt modelId="{9399BF37-5DF0-0D47-B641-C2A69F729331}" type="sibTrans" cxnId="{B947DD25-E053-5D40-9510-FD8762CAE551}">
      <dgm:prSet/>
      <dgm:spPr/>
      <dgm:t>
        <a:bodyPr/>
        <a:lstStyle/>
        <a:p>
          <a:endParaRPr lang="pt-BR"/>
        </a:p>
      </dgm:t>
    </dgm:pt>
    <dgm:pt modelId="{259B28D2-C65B-B745-8F0D-5C8C406936A8}" type="pres">
      <dgm:prSet presAssocID="{4FEED1DA-A73D-C948-9840-AAD942818D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06AB587-E60D-1745-9EE5-6DC2E6E9437E}" type="pres">
      <dgm:prSet presAssocID="{93646054-7D79-2C42-9837-FFF7771FFCB4}" presName="hierRoot1" presStyleCnt="0">
        <dgm:presLayoutVars>
          <dgm:hierBranch val="init"/>
        </dgm:presLayoutVars>
      </dgm:prSet>
      <dgm:spPr/>
    </dgm:pt>
    <dgm:pt modelId="{AA6D17E5-7EA9-204F-B59D-D0E1A956C90B}" type="pres">
      <dgm:prSet presAssocID="{93646054-7D79-2C42-9837-FFF7771FFCB4}" presName="rootComposite1" presStyleCnt="0"/>
      <dgm:spPr/>
    </dgm:pt>
    <dgm:pt modelId="{A5FAF243-C55B-224B-926F-123F392C0413}" type="pres">
      <dgm:prSet presAssocID="{93646054-7D79-2C42-9837-FFF7771FFCB4}" presName="rootText1" presStyleLbl="node0" presStyleIdx="0" presStyleCnt="1">
        <dgm:presLayoutVars>
          <dgm:chPref val="3"/>
        </dgm:presLayoutVars>
      </dgm:prSet>
      <dgm:spPr/>
    </dgm:pt>
    <dgm:pt modelId="{11B88001-AFBE-1F46-B6CE-775231DDDBE5}" type="pres">
      <dgm:prSet presAssocID="{93646054-7D79-2C42-9837-FFF7771FFCB4}" presName="rootConnector1" presStyleLbl="node1" presStyleIdx="0" presStyleCnt="0"/>
      <dgm:spPr/>
    </dgm:pt>
    <dgm:pt modelId="{C05823D7-097A-6D40-96ED-B87A668D168E}" type="pres">
      <dgm:prSet presAssocID="{93646054-7D79-2C42-9837-FFF7771FFCB4}" presName="hierChild2" presStyleCnt="0"/>
      <dgm:spPr/>
    </dgm:pt>
    <dgm:pt modelId="{FC1B05A6-6273-DD4C-9FCD-88E45FA56994}" type="pres">
      <dgm:prSet presAssocID="{67A686AB-15F4-A344-8C56-505CF1F87F45}" presName="Name37" presStyleLbl="parChTrans1D2" presStyleIdx="0" presStyleCnt="2"/>
      <dgm:spPr/>
    </dgm:pt>
    <dgm:pt modelId="{6772F480-255C-A34D-8AAD-EB7A2FABA380}" type="pres">
      <dgm:prSet presAssocID="{A101324F-F768-2544-8786-B27A9C93BAC7}" presName="hierRoot2" presStyleCnt="0">
        <dgm:presLayoutVars>
          <dgm:hierBranch val="init"/>
        </dgm:presLayoutVars>
      </dgm:prSet>
      <dgm:spPr/>
    </dgm:pt>
    <dgm:pt modelId="{0BCD5FE8-0731-9A4F-86F6-115232F76085}" type="pres">
      <dgm:prSet presAssocID="{A101324F-F768-2544-8786-B27A9C93BAC7}" presName="rootComposite" presStyleCnt="0"/>
      <dgm:spPr/>
    </dgm:pt>
    <dgm:pt modelId="{6A799793-A77E-D047-A31C-892BB674D298}" type="pres">
      <dgm:prSet presAssocID="{A101324F-F768-2544-8786-B27A9C93BAC7}" presName="rootText" presStyleLbl="node2" presStyleIdx="0" presStyleCnt="2">
        <dgm:presLayoutVars>
          <dgm:chPref val="3"/>
        </dgm:presLayoutVars>
      </dgm:prSet>
      <dgm:spPr/>
    </dgm:pt>
    <dgm:pt modelId="{49B9775D-A48D-3341-A79E-1EFDA0C819B4}" type="pres">
      <dgm:prSet presAssocID="{A101324F-F768-2544-8786-B27A9C93BAC7}" presName="rootConnector" presStyleLbl="node2" presStyleIdx="0" presStyleCnt="2"/>
      <dgm:spPr/>
    </dgm:pt>
    <dgm:pt modelId="{98DC831E-AADF-C448-9CFB-5F2B0C21DC44}" type="pres">
      <dgm:prSet presAssocID="{A101324F-F768-2544-8786-B27A9C93BAC7}" presName="hierChild4" presStyleCnt="0"/>
      <dgm:spPr/>
    </dgm:pt>
    <dgm:pt modelId="{678515AA-0FCF-CD42-97C7-3F5CCF92714B}" type="pres">
      <dgm:prSet presAssocID="{BAE57934-88CE-1549-90A2-FA5552B7F07D}" presName="Name37" presStyleLbl="parChTrans1D3" presStyleIdx="0" presStyleCnt="5"/>
      <dgm:spPr/>
    </dgm:pt>
    <dgm:pt modelId="{62359EC9-1C64-3E4C-8522-33B8104AA337}" type="pres">
      <dgm:prSet presAssocID="{9A62668B-EBB9-5A48-9883-94225311E385}" presName="hierRoot2" presStyleCnt="0">
        <dgm:presLayoutVars>
          <dgm:hierBranch val="init"/>
        </dgm:presLayoutVars>
      </dgm:prSet>
      <dgm:spPr/>
    </dgm:pt>
    <dgm:pt modelId="{83B311C9-1F2D-CB48-95CA-B6508AA0FF7D}" type="pres">
      <dgm:prSet presAssocID="{9A62668B-EBB9-5A48-9883-94225311E385}" presName="rootComposite" presStyleCnt="0"/>
      <dgm:spPr/>
    </dgm:pt>
    <dgm:pt modelId="{6F7E275F-BB72-F941-81FB-A5A2F781E8A0}" type="pres">
      <dgm:prSet presAssocID="{9A62668B-EBB9-5A48-9883-94225311E385}" presName="rootText" presStyleLbl="node3" presStyleIdx="0" presStyleCnt="5">
        <dgm:presLayoutVars>
          <dgm:chPref val="3"/>
        </dgm:presLayoutVars>
      </dgm:prSet>
      <dgm:spPr/>
    </dgm:pt>
    <dgm:pt modelId="{539652F5-AEB0-7D46-B0B7-846C1D5B873B}" type="pres">
      <dgm:prSet presAssocID="{9A62668B-EBB9-5A48-9883-94225311E385}" presName="rootConnector" presStyleLbl="node3" presStyleIdx="0" presStyleCnt="5"/>
      <dgm:spPr/>
    </dgm:pt>
    <dgm:pt modelId="{A7518DDD-A000-6F42-ABEE-B9A8FEC1CD46}" type="pres">
      <dgm:prSet presAssocID="{9A62668B-EBB9-5A48-9883-94225311E385}" presName="hierChild4" presStyleCnt="0"/>
      <dgm:spPr/>
    </dgm:pt>
    <dgm:pt modelId="{202D1F61-EE54-8B4F-BE93-434C575A50D5}" type="pres">
      <dgm:prSet presAssocID="{9A62668B-EBB9-5A48-9883-94225311E385}" presName="hierChild5" presStyleCnt="0"/>
      <dgm:spPr/>
    </dgm:pt>
    <dgm:pt modelId="{B3F2EFF8-1572-A044-A432-D26C343E42BF}" type="pres">
      <dgm:prSet presAssocID="{289F72E1-02FC-DE40-A63E-F181B2372D1F}" presName="Name37" presStyleLbl="parChTrans1D3" presStyleIdx="1" presStyleCnt="5"/>
      <dgm:spPr/>
    </dgm:pt>
    <dgm:pt modelId="{9E43C3CF-E009-774D-BB63-521B9E2E7109}" type="pres">
      <dgm:prSet presAssocID="{54B87C39-3CB1-7B42-98F1-EE7B68808F9E}" presName="hierRoot2" presStyleCnt="0">
        <dgm:presLayoutVars>
          <dgm:hierBranch val="init"/>
        </dgm:presLayoutVars>
      </dgm:prSet>
      <dgm:spPr/>
    </dgm:pt>
    <dgm:pt modelId="{E3959E80-33D1-1342-9D22-B75E3A5A62B5}" type="pres">
      <dgm:prSet presAssocID="{54B87C39-3CB1-7B42-98F1-EE7B68808F9E}" presName="rootComposite" presStyleCnt="0"/>
      <dgm:spPr/>
    </dgm:pt>
    <dgm:pt modelId="{D685F7EB-DAA7-8E41-A18C-B77F9E78ED6E}" type="pres">
      <dgm:prSet presAssocID="{54B87C39-3CB1-7B42-98F1-EE7B68808F9E}" presName="rootText" presStyleLbl="node3" presStyleIdx="1" presStyleCnt="5">
        <dgm:presLayoutVars>
          <dgm:chPref val="3"/>
        </dgm:presLayoutVars>
      </dgm:prSet>
      <dgm:spPr/>
    </dgm:pt>
    <dgm:pt modelId="{DC98E9C3-ED23-A640-94A6-F642B5E2737F}" type="pres">
      <dgm:prSet presAssocID="{54B87C39-3CB1-7B42-98F1-EE7B68808F9E}" presName="rootConnector" presStyleLbl="node3" presStyleIdx="1" presStyleCnt="5"/>
      <dgm:spPr/>
    </dgm:pt>
    <dgm:pt modelId="{301D1E19-76A9-134B-93A8-9FCA74DB54A7}" type="pres">
      <dgm:prSet presAssocID="{54B87C39-3CB1-7B42-98F1-EE7B68808F9E}" presName="hierChild4" presStyleCnt="0"/>
      <dgm:spPr/>
    </dgm:pt>
    <dgm:pt modelId="{03363757-E551-894C-B551-C3AEEEC424DE}" type="pres">
      <dgm:prSet presAssocID="{54B87C39-3CB1-7B42-98F1-EE7B68808F9E}" presName="hierChild5" presStyleCnt="0"/>
      <dgm:spPr/>
    </dgm:pt>
    <dgm:pt modelId="{03373FDE-5232-6744-9533-82BDDAFCB5CF}" type="pres">
      <dgm:prSet presAssocID="{D7EF0209-9F97-2D49-8B29-9B91410EED1A}" presName="Name37" presStyleLbl="parChTrans1D3" presStyleIdx="2" presStyleCnt="5"/>
      <dgm:spPr/>
    </dgm:pt>
    <dgm:pt modelId="{A4162149-5B89-E843-B70C-E0BB1000BEFB}" type="pres">
      <dgm:prSet presAssocID="{63659DDB-0DC2-5A42-8B3D-C1B2774C28BD}" presName="hierRoot2" presStyleCnt="0">
        <dgm:presLayoutVars>
          <dgm:hierBranch val="init"/>
        </dgm:presLayoutVars>
      </dgm:prSet>
      <dgm:spPr/>
    </dgm:pt>
    <dgm:pt modelId="{079CCC7F-1C18-BB4C-AA10-D143F5560716}" type="pres">
      <dgm:prSet presAssocID="{63659DDB-0DC2-5A42-8B3D-C1B2774C28BD}" presName="rootComposite" presStyleCnt="0"/>
      <dgm:spPr/>
    </dgm:pt>
    <dgm:pt modelId="{B6229385-1A37-CF42-9060-0C6276287712}" type="pres">
      <dgm:prSet presAssocID="{63659DDB-0DC2-5A42-8B3D-C1B2774C28BD}" presName="rootText" presStyleLbl="node3" presStyleIdx="2" presStyleCnt="5">
        <dgm:presLayoutVars>
          <dgm:chPref val="3"/>
        </dgm:presLayoutVars>
      </dgm:prSet>
      <dgm:spPr/>
    </dgm:pt>
    <dgm:pt modelId="{BD2AA2CE-5EE2-2F40-89C3-81163EBDAE8A}" type="pres">
      <dgm:prSet presAssocID="{63659DDB-0DC2-5A42-8B3D-C1B2774C28BD}" presName="rootConnector" presStyleLbl="node3" presStyleIdx="2" presStyleCnt="5"/>
      <dgm:spPr/>
    </dgm:pt>
    <dgm:pt modelId="{692B1009-4520-EE4C-8F99-467855C53567}" type="pres">
      <dgm:prSet presAssocID="{63659DDB-0DC2-5A42-8B3D-C1B2774C28BD}" presName="hierChild4" presStyleCnt="0"/>
      <dgm:spPr/>
    </dgm:pt>
    <dgm:pt modelId="{5B8796A6-4131-0640-B3D0-C0CE29E182D7}" type="pres">
      <dgm:prSet presAssocID="{63659DDB-0DC2-5A42-8B3D-C1B2774C28BD}" presName="hierChild5" presStyleCnt="0"/>
      <dgm:spPr/>
    </dgm:pt>
    <dgm:pt modelId="{F8A56A7C-41AD-954B-B952-A8FC759CC842}" type="pres">
      <dgm:prSet presAssocID="{A101324F-F768-2544-8786-B27A9C93BAC7}" presName="hierChild5" presStyleCnt="0"/>
      <dgm:spPr/>
    </dgm:pt>
    <dgm:pt modelId="{1E5777B8-ECCC-D749-88C8-334D94869B11}" type="pres">
      <dgm:prSet presAssocID="{1FCE4E66-8B0A-2D49-A22F-C16F2A51590E}" presName="Name37" presStyleLbl="parChTrans1D2" presStyleIdx="1" presStyleCnt="2"/>
      <dgm:spPr/>
    </dgm:pt>
    <dgm:pt modelId="{155819AA-EC5B-714A-8B24-38733678253D}" type="pres">
      <dgm:prSet presAssocID="{CDD16794-215F-FE4E-95FE-99A71A226A41}" presName="hierRoot2" presStyleCnt="0">
        <dgm:presLayoutVars>
          <dgm:hierBranch val="init"/>
        </dgm:presLayoutVars>
      </dgm:prSet>
      <dgm:spPr/>
    </dgm:pt>
    <dgm:pt modelId="{F18544C1-1AD3-BA48-849C-2D1901BB3717}" type="pres">
      <dgm:prSet presAssocID="{CDD16794-215F-FE4E-95FE-99A71A226A41}" presName="rootComposite" presStyleCnt="0"/>
      <dgm:spPr/>
    </dgm:pt>
    <dgm:pt modelId="{E978DE79-0A91-BE44-BEDE-91D143AD33B3}" type="pres">
      <dgm:prSet presAssocID="{CDD16794-215F-FE4E-95FE-99A71A226A41}" presName="rootText" presStyleLbl="node2" presStyleIdx="1" presStyleCnt="2">
        <dgm:presLayoutVars>
          <dgm:chPref val="3"/>
        </dgm:presLayoutVars>
      </dgm:prSet>
      <dgm:spPr/>
    </dgm:pt>
    <dgm:pt modelId="{F50389E7-307D-C644-A58B-8121FE64F449}" type="pres">
      <dgm:prSet presAssocID="{CDD16794-215F-FE4E-95FE-99A71A226A41}" presName="rootConnector" presStyleLbl="node2" presStyleIdx="1" presStyleCnt="2"/>
      <dgm:spPr/>
    </dgm:pt>
    <dgm:pt modelId="{0855395A-E955-1846-9924-B67DC12A1131}" type="pres">
      <dgm:prSet presAssocID="{CDD16794-215F-FE4E-95FE-99A71A226A41}" presName="hierChild4" presStyleCnt="0"/>
      <dgm:spPr/>
    </dgm:pt>
    <dgm:pt modelId="{0EE041E9-735A-554B-BE83-584521CCBE69}" type="pres">
      <dgm:prSet presAssocID="{5E431BD8-BEF4-4E47-B360-99AA0198ACF4}" presName="Name37" presStyleLbl="parChTrans1D3" presStyleIdx="3" presStyleCnt="5"/>
      <dgm:spPr/>
    </dgm:pt>
    <dgm:pt modelId="{41B73E84-B884-6E4F-8F6F-F6C6A48D261A}" type="pres">
      <dgm:prSet presAssocID="{6356A59C-8AFE-6C49-BFA1-46444A44ED9A}" presName="hierRoot2" presStyleCnt="0">
        <dgm:presLayoutVars>
          <dgm:hierBranch val="init"/>
        </dgm:presLayoutVars>
      </dgm:prSet>
      <dgm:spPr/>
    </dgm:pt>
    <dgm:pt modelId="{4922260E-E12B-474E-B1CF-2D918D8B458F}" type="pres">
      <dgm:prSet presAssocID="{6356A59C-8AFE-6C49-BFA1-46444A44ED9A}" presName="rootComposite" presStyleCnt="0"/>
      <dgm:spPr/>
    </dgm:pt>
    <dgm:pt modelId="{43767A0D-0EDB-604A-B3A6-303AC5AF7F8D}" type="pres">
      <dgm:prSet presAssocID="{6356A59C-8AFE-6C49-BFA1-46444A44ED9A}" presName="rootText" presStyleLbl="node3" presStyleIdx="3" presStyleCnt="5">
        <dgm:presLayoutVars>
          <dgm:chPref val="3"/>
        </dgm:presLayoutVars>
      </dgm:prSet>
      <dgm:spPr/>
    </dgm:pt>
    <dgm:pt modelId="{43394E4E-E046-294D-88F8-D0AEB8CE19D5}" type="pres">
      <dgm:prSet presAssocID="{6356A59C-8AFE-6C49-BFA1-46444A44ED9A}" presName="rootConnector" presStyleLbl="node3" presStyleIdx="3" presStyleCnt="5"/>
      <dgm:spPr/>
    </dgm:pt>
    <dgm:pt modelId="{A63CA0CF-34D5-3747-8AA1-E604676F914F}" type="pres">
      <dgm:prSet presAssocID="{6356A59C-8AFE-6C49-BFA1-46444A44ED9A}" presName="hierChild4" presStyleCnt="0"/>
      <dgm:spPr/>
    </dgm:pt>
    <dgm:pt modelId="{EA94297E-F30E-9446-AC38-46EFE031E7F1}" type="pres">
      <dgm:prSet presAssocID="{6356A59C-8AFE-6C49-BFA1-46444A44ED9A}" presName="hierChild5" presStyleCnt="0"/>
      <dgm:spPr/>
    </dgm:pt>
    <dgm:pt modelId="{859D4099-A2E9-B14B-8D0A-4B84D2D4D286}" type="pres">
      <dgm:prSet presAssocID="{6741F16D-2B98-1D40-8111-2DAF44C9818E}" presName="Name37" presStyleLbl="parChTrans1D3" presStyleIdx="4" presStyleCnt="5"/>
      <dgm:spPr/>
    </dgm:pt>
    <dgm:pt modelId="{4E7B4B39-942F-904E-84E7-F3575278E113}" type="pres">
      <dgm:prSet presAssocID="{C9E49301-DD42-1D43-B119-CE74D66F0888}" presName="hierRoot2" presStyleCnt="0">
        <dgm:presLayoutVars>
          <dgm:hierBranch val="init"/>
        </dgm:presLayoutVars>
      </dgm:prSet>
      <dgm:spPr/>
    </dgm:pt>
    <dgm:pt modelId="{2AA07272-45E6-DB41-8AE4-203DE642092D}" type="pres">
      <dgm:prSet presAssocID="{C9E49301-DD42-1D43-B119-CE74D66F0888}" presName="rootComposite" presStyleCnt="0"/>
      <dgm:spPr/>
    </dgm:pt>
    <dgm:pt modelId="{82364315-CBFA-0342-89BC-CE171E9AB14D}" type="pres">
      <dgm:prSet presAssocID="{C9E49301-DD42-1D43-B119-CE74D66F0888}" presName="rootText" presStyleLbl="node3" presStyleIdx="4" presStyleCnt="5">
        <dgm:presLayoutVars>
          <dgm:chPref val="3"/>
        </dgm:presLayoutVars>
      </dgm:prSet>
      <dgm:spPr/>
    </dgm:pt>
    <dgm:pt modelId="{F9BC36A8-94C5-3B4C-A132-135576E6A2F1}" type="pres">
      <dgm:prSet presAssocID="{C9E49301-DD42-1D43-B119-CE74D66F0888}" presName="rootConnector" presStyleLbl="node3" presStyleIdx="4" presStyleCnt="5"/>
      <dgm:spPr/>
    </dgm:pt>
    <dgm:pt modelId="{0152E78B-C141-BB42-8710-EBD1C8E5D0F7}" type="pres">
      <dgm:prSet presAssocID="{C9E49301-DD42-1D43-B119-CE74D66F0888}" presName="hierChild4" presStyleCnt="0"/>
      <dgm:spPr/>
    </dgm:pt>
    <dgm:pt modelId="{19DC1332-C7AF-A748-96BC-0922C4E32671}" type="pres">
      <dgm:prSet presAssocID="{C9E49301-DD42-1D43-B119-CE74D66F0888}" presName="hierChild5" presStyleCnt="0"/>
      <dgm:spPr/>
    </dgm:pt>
    <dgm:pt modelId="{1D437141-9C28-7643-9C42-8DD4405E94A2}" type="pres">
      <dgm:prSet presAssocID="{CDD16794-215F-FE4E-95FE-99A71A226A41}" presName="hierChild5" presStyleCnt="0"/>
      <dgm:spPr/>
    </dgm:pt>
    <dgm:pt modelId="{33A1098F-4B62-2C48-875D-0821A3F149BB}" type="pres">
      <dgm:prSet presAssocID="{93646054-7D79-2C42-9837-FFF7771FFCB4}" presName="hierChild3" presStyleCnt="0"/>
      <dgm:spPr/>
    </dgm:pt>
  </dgm:ptLst>
  <dgm:cxnLst>
    <dgm:cxn modelId="{0B549B00-B84C-EF49-A302-4F9CD600713E}" type="presOf" srcId="{D7EF0209-9F97-2D49-8B29-9B91410EED1A}" destId="{03373FDE-5232-6744-9533-82BDDAFCB5CF}" srcOrd="0" destOrd="0" presId="urn:microsoft.com/office/officeart/2005/8/layout/orgChart1"/>
    <dgm:cxn modelId="{171EE604-8DB2-0149-A914-127F3E260E5A}" type="presOf" srcId="{1FCE4E66-8B0A-2D49-A22F-C16F2A51590E}" destId="{1E5777B8-ECCC-D749-88C8-334D94869B11}" srcOrd="0" destOrd="0" presId="urn:microsoft.com/office/officeart/2005/8/layout/orgChart1"/>
    <dgm:cxn modelId="{1F1EF209-DFFE-F141-B3AC-C6B00AFA78FA}" type="presOf" srcId="{93646054-7D79-2C42-9837-FFF7771FFCB4}" destId="{11B88001-AFBE-1F46-B6CE-775231DDDBE5}" srcOrd="1" destOrd="0" presId="urn:microsoft.com/office/officeart/2005/8/layout/orgChart1"/>
    <dgm:cxn modelId="{694B490C-38BE-DB48-BCFA-1F3008084EBE}" type="presOf" srcId="{54B87C39-3CB1-7B42-98F1-EE7B68808F9E}" destId="{DC98E9C3-ED23-A640-94A6-F642B5E2737F}" srcOrd="1" destOrd="0" presId="urn:microsoft.com/office/officeart/2005/8/layout/orgChart1"/>
    <dgm:cxn modelId="{1BA80D19-D336-794F-8036-9BDCC0F3A7D7}" type="presOf" srcId="{A101324F-F768-2544-8786-B27A9C93BAC7}" destId="{49B9775D-A48D-3341-A79E-1EFDA0C819B4}" srcOrd="1" destOrd="0" presId="urn:microsoft.com/office/officeart/2005/8/layout/orgChart1"/>
    <dgm:cxn modelId="{C8D3511A-CDAB-E24D-BF1F-1731CC7D4B41}" srcId="{A101324F-F768-2544-8786-B27A9C93BAC7}" destId="{9A62668B-EBB9-5A48-9883-94225311E385}" srcOrd="0" destOrd="0" parTransId="{BAE57934-88CE-1549-90A2-FA5552B7F07D}" sibTransId="{9AD3ACB7-FE5B-A242-843E-2A18E7716B02}"/>
    <dgm:cxn modelId="{8D9DEF1A-7C03-0147-92EA-1D3FE29B5520}" type="presOf" srcId="{6356A59C-8AFE-6C49-BFA1-46444A44ED9A}" destId="{43767A0D-0EDB-604A-B3A6-303AC5AF7F8D}" srcOrd="0" destOrd="0" presId="urn:microsoft.com/office/officeart/2005/8/layout/orgChart1"/>
    <dgm:cxn modelId="{FD9D6A1B-2A54-4845-ADF9-F0E8BEEE6461}" srcId="{A101324F-F768-2544-8786-B27A9C93BAC7}" destId="{63659DDB-0DC2-5A42-8B3D-C1B2774C28BD}" srcOrd="2" destOrd="0" parTransId="{D7EF0209-9F97-2D49-8B29-9B91410EED1A}" sibTransId="{9129FD3F-9188-9741-98F3-6F5E09EACDAA}"/>
    <dgm:cxn modelId="{54064521-DD75-964B-BBFD-0900BEFF1E82}" type="presOf" srcId="{C9E49301-DD42-1D43-B119-CE74D66F0888}" destId="{F9BC36A8-94C5-3B4C-A132-135576E6A2F1}" srcOrd="1" destOrd="0" presId="urn:microsoft.com/office/officeart/2005/8/layout/orgChart1"/>
    <dgm:cxn modelId="{B947DD25-E053-5D40-9510-FD8762CAE551}" srcId="{CDD16794-215F-FE4E-95FE-99A71A226A41}" destId="{C9E49301-DD42-1D43-B119-CE74D66F0888}" srcOrd="1" destOrd="0" parTransId="{6741F16D-2B98-1D40-8111-2DAF44C9818E}" sibTransId="{9399BF37-5DF0-0D47-B641-C2A69F729331}"/>
    <dgm:cxn modelId="{41290527-FA1B-0844-B56F-743844319020}" srcId="{4FEED1DA-A73D-C948-9840-AAD942818D13}" destId="{93646054-7D79-2C42-9837-FFF7771FFCB4}" srcOrd="0" destOrd="0" parTransId="{FF15B094-550C-CC4B-8665-35A5FE236801}" sibTransId="{44373B6D-2216-E642-9A6F-DBA179E750F4}"/>
    <dgm:cxn modelId="{D54ACF2A-3B80-5440-9577-64547E6E197D}" type="presOf" srcId="{63659DDB-0DC2-5A42-8B3D-C1B2774C28BD}" destId="{B6229385-1A37-CF42-9060-0C6276287712}" srcOrd="0" destOrd="0" presId="urn:microsoft.com/office/officeart/2005/8/layout/orgChart1"/>
    <dgm:cxn modelId="{24B9C62E-B5F1-C847-99FF-3BA9501B46FE}" type="presOf" srcId="{9A62668B-EBB9-5A48-9883-94225311E385}" destId="{539652F5-AEB0-7D46-B0B7-846C1D5B873B}" srcOrd="1" destOrd="0" presId="urn:microsoft.com/office/officeart/2005/8/layout/orgChart1"/>
    <dgm:cxn modelId="{9B03A237-51B2-2445-9C32-24664407A20B}" type="presOf" srcId="{93646054-7D79-2C42-9837-FFF7771FFCB4}" destId="{A5FAF243-C55B-224B-926F-123F392C0413}" srcOrd="0" destOrd="0" presId="urn:microsoft.com/office/officeart/2005/8/layout/orgChart1"/>
    <dgm:cxn modelId="{73E5FC37-EF0C-AB46-ACDD-320AB2E85413}" type="presOf" srcId="{4FEED1DA-A73D-C948-9840-AAD942818D13}" destId="{259B28D2-C65B-B745-8F0D-5C8C406936A8}" srcOrd="0" destOrd="0" presId="urn:microsoft.com/office/officeart/2005/8/layout/orgChart1"/>
    <dgm:cxn modelId="{859B4B46-3EAF-894C-822C-03D12F3A5446}" type="presOf" srcId="{C9E49301-DD42-1D43-B119-CE74D66F0888}" destId="{82364315-CBFA-0342-89BC-CE171E9AB14D}" srcOrd="0" destOrd="0" presId="urn:microsoft.com/office/officeart/2005/8/layout/orgChart1"/>
    <dgm:cxn modelId="{DD61B254-CD61-D94D-A314-6C4B9C633A00}" type="presOf" srcId="{A101324F-F768-2544-8786-B27A9C93BAC7}" destId="{6A799793-A77E-D047-A31C-892BB674D298}" srcOrd="0" destOrd="0" presId="urn:microsoft.com/office/officeart/2005/8/layout/orgChart1"/>
    <dgm:cxn modelId="{C4252B5D-2982-1B4E-95D5-F8D36A33F8BE}" srcId="{A101324F-F768-2544-8786-B27A9C93BAC7}" destId="{54B87C39-3CB1-7B42-98F1-EE7B68808F9E}" srcOrd="1" destOrd="0" parTransId="{289F72E1-02FC-DE40-A63E-F181B2372D1F}" sibTransId="{491E7E7A-F432-424A-A720-15DFDC95E721}"/>
    <dgm:cxn modelId="{1DC69876-5E56-D94B-A1F9-4B4FDEBA1B44}" srcId="{CDD16794-215F-FE4E-95FE-99A71A226A41}" destId="{6356A59C-8AFE-6C49-BFA1-46444A44ED9A}" srcOrd="0" destOrd="0" parTransId="{5E431BD8-BEF4-4E47-B360-99AA0198ACF4}" sibTransId="{D6F5037B-CEB3-2646-84C0-6EF4A946DABE}"/>
    <dgm:cxn modelId="{19F4F47D-B24F-A844-82FB-15BDCE306C45}" type="presOf" srcId="{CDD16794-215F-FE4E-95FE-99A71A226A41}" destId="{E978DE79-0A91-BE44-BEDE-91D143AD33B3}" srcOrd="0" destOrd="0" presId="urn:microsoft.com/office/officeart/2005/8/layout/orgChart1"/>
    <dgm:cxn modelId="{ADC89184-7805-4344-88D2-71CDFE539A86}" type="presOf" srcId="{67A686AB-15F4-A344-8C56-505CF1F87F45}" destId="{FC1B05A6-6273-DD4C-9FCD-88E45FA56994}" srcOrd="0" destOrd="0" presId="urn:microsoft.com/office/officeart/2005/8/layout/orgChart1"/>
    <dgm:cxn modelId="{BDC92888-B74D-7541-9CCD-DB2C1BDEA4BD}" srcId="{93646054-7D79-2C42-9837-FFF7771FFCB4}" destId="{CDD16794-215F-FE4E-95FE-99A71A226A41}" srcOrd="1" destOrd="0" parTransId="{1FCE4E66-8B0A-2D49-A22F-C16F2A51590E}" sibTransId="{F13BF1E8-EEB6-6C45-BB04-0D48E574CB8E}"/>
    <dgm:cxn modelId="{4676E08E-D698-0844-957C-0BC3A3FAE1CD}" type="presOf" srcId="{6741F16D-2B98-1D40-8111-2DAF44C9818E}" destId="{859D4099-A2E9-B14B-8D0A-4B84D2D4D286}" srcOrd="0" destOrd="0" presId="urn:microsoft.com/office/officeart/2005/8/layout/orgChart1"/>
    <dgm:cxn modelId="{81A41B97-F3D3-324A-B926-DAB9EA16C78C}" type="presOf" srcId="{6356A59C-8AFE-6C49-BFA1-46444A44ED9A}" destId="{43394E4E-E046-294D-88F8-D0AEB8CE19D5}" srcOrd="1" destOrd="0" presId="urn:microsoft.com/office/officeart/2005/8/layout/orgChart1"/>
    <dgm:cxn modelId="{6D512FA1-66CF-B147-AB70-C7BB12F01A45}" type="presOf" srcId="{9A62668B-EBB9-5A48-9883-94225311E385}" destId="{6F7E275F-BB72-F941-81FB-A5A2F781E8A0}" srcOrd="0" destOrd="0" presId="urn:microsoft.com/office/officeart/2005/8/layout/orgChart1"/>
    <dgm:cxn modelId="{CB53B5A5-82D6-864D-9557-721546420718}" type="presOf" srcId="{5E431BD8-BEF4-4E47-B360-99AA0198ACF4}" destId="{0EE041E9-735A-554B-BE83-584521CCBE69}" srcOrd="0" destOrd="0" presId="urn:microsoft.com/office/officeart/2005/8/layout/orgChart1"/>
    <dgm:cxn modelId="{FC6D0DA9-EEB7-104D-85B1-C20069796988}" srcId="{93646054-7D79-2C42-9837-FFF7771FFCB4}" destId="{A101324F-F768-2544-8786-B27A9C93BAC7}" srcOrd="0" destOrd="0" parTransId="{67A686AB-15F4-A344-8C56-505CF1F87F45}" sibTransId="{4F645E78-1943-FF4B-825B-3CCE81804323}"/>
    <dgm:cxn modelId="{10D168B6-D3A9-E848-8087-3CFE91A171D0}" type="presOf" srcId="{289F72E1-02FC-DE40-A63E-F181B2372D1F}" destId="{B3F2EFF8-1572-A044-A432-D26C343E42BF}" srcOrd="0" destOrd="0" presId="urn:microsoft.com/office/officeart/2005/8/layout/orgChart1"/>
    <dgm:cxn modelId="{2C2A58CB-E30C-C843-92D6-FE7EB1DEDC9D}" type="presOf" srcId="{54B87C39-3CB1-7B42-98F1-EE7B68808F9E}" destId="{D685F7EB-DAA7-8E41-A18C-B77F9E78ED6E}" srcOrd="0" destOrd="0" presId="urn:microsoft.com/office/officeart/2005/8/layout/orgChart1"/>
    <dgm:cxn modelId="{4B44FCF4-DF46-1940-809C-30FB2B13A9BE}" type="presOf" srcId="{63659DDB-0DC2-5A42-8B3D-C1B2774C28BD}" destId="{BD2AA2CE-5EE2-2F40-89C3-81163EBDAE8A}" srcOrd="1" destOrd="0" presId="urn:microsoft.com/office/officeart/2005/8/layout/orgChart1"/>
    <dgm:cxn modelId="{82141BF5-2590-FF41-AB89-E6725BBBDE50}" type="presOf" srcId="{BAE57934-88CE-1549-90A2-FA5552B7F07D}" destId="{678515AA-0FCF-CD42-97C7-3F5CCF92714B}" srcOrd="0" destOrd="0" presId="urn:microsoft.com/office/officeart/2005/8/layout/orgChart1"/>
    <dgm:cxn modelId="{AC0D8BF5-81AB-6548-BB02-D5798E60BFD8}" type="presOf" srcId="{CDD16794-215F-FE4E-95FE-99A71A226A41}" destId="{F50389E7-307D-C644-A58B-8121FE64F449}" srcOrd="1" destOrd="0" presId="urn:microsoft.com/office/officeart/2005/8/layout/orgChart1"/>
    <dgm:cxn modelId="{CB0C543C-1AC4-DF4E-97DD-9974F992C35E}" type="presParOf" srcId="{259B28D2-C65B-B745-8F0D-5C8C406936A8}" destId="{B06AB587-E60D-1745-9EE5-6DC2E6E9437E}" srcOrd="0" destOrd="0" presId="urn:microsoft.com/office/officeart/2005/8/layout/orgChart1"/>
    <dgm:cxn modelId="{522ABC4D-BCE5-9A4F-9861-F31B0B529E60}" type="presParOf" srcId="{B06AB587-E60D-1745-9EE5-6DC2E6E9437E}" destId="{AA6D17E5-7EA9-204F-B59D-D0E1A956C90B}" srcOrd="0" destOrd="0" presId="urn:microsoft.com/office/officeart/2005/8/layout/orgChart1"/>
    <dgm:cxn modelId="{13171581-3720-7B4A-A450-FE7D506A2D13}" type="presParOf" srcId="{AA6D17E5-7EA9-204F-B59D-D0E1A956C90B}" destId="{A5FAF243-C55B-224B-926F-123F392C0413}" srcOrd="0" destOrd="0" presId="urn:microsoft.com/office/officeart/2005/8/layout/orgChart1"/>
    <dgm:cxn modelId="{182366A0-4D9A-A542-A159-99250D221AE0}" type="presParOf" srcId="{AA6D17E5-7EA9-204F-B59D-D0E1A956C90B}" destId="{11B88001-AFBE-1F46-B6CE-775231DDDBE5}" srcOrd="1" destOrd="0" presId="urn:microsoft.com/office/officeart/2005/8/layout/orgChart1"/>
    <dgm:cxn modelId="{8B5D57B3-214E-DA4F-A0CC-F302CBF00768}" type="presParOf" srcId="{B06AB587-E60D-1745-9EE5-6DC2E6E9437E}" destId="{C05823D7-097A-6D40-96ED-B87A668D168E}" srcOrd="1" destOrd="0" presId="urn:microsoft.com/office/officeart/2005/8/layout/orgChart1"/>
    <dgm:cxn modelId="{FC5FAA1D-599F-8F4F-9761-AF0F240E3299}" type="presParOf" srcId="{C05823D7-097A-6D40-96ED-B87A668D168E}" destId="{FC1B05A6-6273-DD4C-9FCD-88E45FA56994}" srcOrd="0" destOrd="0" presId="urn:microsoft.com/office/officeart/2005/8/layout/orgChart1"/>
    <dgm:cxn modelId="{740C9F50-FFE4-B04F-9F53-C78EB44EEF89}" type="presParOf" srcId="{C05823D7-097A-6D40-96ED-B87A668D168E}" destId="{6772F480-255C-A34D-8AAD-EB7A2FABA380}" srcOrd="1" destOrd="0" presId="urn:microsoft.com/office/officeart/2005/8/layout/orgChart1"/>
    <dgm:cxn modelId="{604FAA03-D925-7047-AE85-96C199C28A65}" type="presParOf" srcId="{6772F480-255C-A34D-8AAD-EB7A2FABA380}" destId="{0BCD5FE8-0731-9A4F-86F6-115232F76085}" srcOrd="0" destOrd="0" presId="urn:microsoft.com/office/officeart/2005/8/layout/orgChart1"/>
    <dgm:cxn modelId="{7D70694A-2F1B-1644-8FB8-07CF73061076}" type="presParOf" srcId="{0BCD5FE8-0731-9A4F-86F6-115232F76085}" destId="{6A799793-A77E-D047-A31C-892BB674D298}" srcOrd="0" destOrd="0" presId="urn:microsoft.com/office/officeart/2005/8/layout/orgChart1"/>
    <dgm:cxn modelId="{5441468C-0D87-664B-B9F5-FE12EEB97DCB}" type="presParOf" srcId="{0BCD5FE8-0731-9A4F-86F6-115232F76085}" destId="{49B9775D-A48D-3341-A79E-1EFDA0C819B4}" srcOrd="1" destOrd="0" presId="urn:microsoft.com/office/officeart/2005/8/layout/orgChart1"/>
    <dgm:cxn modelId="{B07A1320-4D20-E94F-96F4-372E2B8B363E}" type="presParOf" srcId="{6772F480-255C-A34D-8AAD-EB7A2FABA380}" destId="{98DC831E-AADF-C448-9CFB-5F2B0C21DC44}" srcOrd="1" destOrd="0" presId="urn:microsoft.com/office/officeart/2005/8/layout/orgChart1"/>
    <dgm:cxn modelId="{5FD39BE0-537B-C549-8B51-88F83A0173A0}" type="presParOf" srcId="{98DC831E-AADF-C448-9CFB-5F2B0C21DC44}" destId="{678515AA-0FCF-CD42-97C7-3F5CCF92714B}" srcOrd="0" destOrd="0" presId="urn:microsoft.com/office/officeart/2005/8/layout/orgChart1"/>
    <dgm:cxn modelId="{8C61D74D-F4D5-ED40-A36A-399F946EBC9A}" type="presParOf" srcId="{98DC831E-AADF-C448-9CFB-5F2B0C21DC44}" destId="{62359EC9-1C64-3E4C-8522-33B8104AA337}" srcOrd="1" destOrd="0" presId="urn:microsoft.com/office/officeart/2005/8/layout/orgChart1"/>
    <dgm:cxn modelId="{82F32E37-3A37-A14E-8A1C-25EC7C1377AF}" type="presParOf" srcId="{62359EC9-1C64-3E4C-8522-33B8104AA337}" destId="{83B311C9-1F2D-CB48-95CA-B6508AA0FF7D}" srcOrd="0" destOrd="0" presId="urn:microsoft.com/office/officeart/2005/8/layout/orgChart1"/>
    <dgm:cxn modelId="{1C44328D-9301-FC4F-8EFB-36704B6D31BD}" type="presParOf" srcId="{83B311C9-1F2D-CB48-95CA-B6508AA0FF7D}" destId="{6F7E275F-BB72-F941-81FB-A5A2F781E8A0}" srcOrd="0" destOrd="0" presId="urn:microsoft.com/office/officeart/2005/8/layout/orgChart1"/>
    <dgm:cxn modelId="{21C2A2DB-2C51-D043-B772-9AC143FFEBA5}" type="presParOf" srcId="{83B311C9-1F2D-CB48-95CA-B6508AA0FF7D}" destId="{539652F5-AEB0-7D46-B0B7-846C1D5B873B}" srcOrd="1" destOrd="0" presId="urn:microsoft.com/office/officeart/2005/8/layout/orgChart1"/>
    <dgm:cxn modelId="{24328FA6-0842-2547-B7E5-1DD827FE8EC7}" type="presParOf" srcId="{62359EC9-1C64-3E4C-8522-33B8104AA337}" destId="{A7518DDD-A000-6F42-ABEE-B9A8FEC1CD46}" srcOrd="1" destOrd="0" presId="urn:microsoft.com/office/officeart/2005/8/layout/orgChart1"/>
    <dgm:cxn modelId="{4EE110B8-2271-8B4E-9E86-4A0CFC83432D}" type="presParOf" srcId="{62359EC9-1C64-3E4C-8522-33B8104AA337}" destId="{202D1F61-EE54-8B4F-BE93-434C575A50D5}" srcOrd="2" destOrd="0" presId="urn:microsoft.com/office/officeart/2005/8/layout/orgChart1"/>
    <dgm:cxn modelId="{7BCA342B-3344-CD42-9936-117C2E9C35CF}" type="presParOf" srcId="{98DC831E-AADF-C448-9CFB-5F2B0C21DC44}" destId="{B3F2EFF8-1572-A044-A432-D26C343E42BF}" srcOrd="2" destOrd="0" presId="urn:microsoft.com/office/officeart/2005/8/layout/orgChart1"/>
    <dgm:cxn modelId="{EC39E16F-2167-934A-B1C6-06D28B9B9C24}" type="presParOf" srcId="{98DC831E-AADF-C448-9CFB-5F2B0C21DC44}" destId="{9E43C3CF-E009-774D-BB63-521B9E2E7109}" srcOrd="3" destOrd="0" presId="urn:microsoft.com/office/officeart/2005/8/layout/orgChart1"/>
    <dgm:cxn modelId="{A7F1304F-EEC7-4C40-8D6B-E13513164CF0}" type="presParOf" srcId="{9E43C3CF-E009-774D-BB63-521B9E2E7109}" destId="{E3959E80-33D1-1342-9D22-B75E3A5A62B5}" srcOrd="0" destOrd="0" presId="urn:microsoft.com/office/officeart/2005/8/layout/orgChart1"/>
    <dgm:cxn modelId="{50711E8B-533B-AE43-8246-7B5B54004470}" type="presParOf" srcId="{E3959E80-33D1-1342-9D22-B75E3A5A62B5}" destId="{D685F7EB-DAA7-8E41-A18C-B77F9E78ED6E}" srcOrd="0" destOrd="0" presId="urn:microsoft.com/office/officeart/2005/8/layout/orgChart1"/>
    <dgm:cxn modelId="{850F8B24-892B-1247-A1CA-8747A38D4AD8}" type="presParOf" srcId="{E3959E80-33D1-1342-9D22-B75E3A5A62B5}" destId="{DC98E9C3-ED23-A640-94A6-F642B5E2737F}" srcOrd="1" destOrd="0" presId="urn:microsoft.com/office/officeart/2005/8/layout/orgChart1"/>
    <dgm:cxn modelId="{266B52A7-50E9-5740-8C94-3D2FCCB8D4DB}" type="presParOf" srcId="{9E43C3CF-E009-774D-BB63-521B9E2E7109}" destId="{301D1E19-76A9-134B-93A8-9FCA74DB54A7}" srcOrd="1" destOrd="0" presId="urn:microsoft.com/office/officeart/2005/8/layout/orgChart1"/>
    <dgm:cxn modelId="{145FB855-4E68-7D44-887E-9DFDEB1F7479}" type="presParOf" srcId="{9E43C3CF-E009-774D-BB63-521B9E2E7109}" destId="{03363757-E551-894C-B551-C3AEEEC424DE}" srcOrd="2" destOrd="0" presId="urn:microsoft.com/office/officeart/2005/8/layout/orgChart1"/>
    <dgm:cxn modelId="{139D4D02-FB01-9444-9F00-7AF748092D80}" type="presParOf" srcId="{98DC831E-AADF-C448-9CFB-5F2B0C21DC44}" destId="{03373FDE-5232-6744-9533-82BDDAFCB5CF}" srcOrd="4" destOrd="0" presId="urn:microsoft.com/office/officeart/2005/8/layout/orgChart1"/>
    <dgm:cxn modelId="{DD14964C-8BC5-534B-8EBB-5D28BA30C5DF}" type="presParOf" srcId="{98DC831E-AADF-C448-9CFB-5F2B0C21DC44}" destId="{A4162149-5B89-E843-B70C-E0BB1000BEFB}" srcOrd="5" destOrd="0" presId="urn:microsoft.com/office/officeart/2005/8/layout/orgChart1"/>
    <dgm:cxn modelId="{901F03A7-4648-414E-A026-4E866B576213}" type="presParOf" srcId="{A4162149-5B89-E843-B70C-E0BB1000BEFB}" destId="{079CCC7F-1C18-BB4C-AA10-D143F5560716}" srcOrd="0" destOrd="0" presId="urn:microsoft.com/office/officeart/2005/8/layout/orgChart1"/>
    <dgm:cxn modelId="{77019907-2060-C443-8F84-C12DB47B0DA7}" type="presParOf" srcId="{079CCC7F-1C18-BB4C-AA10-D143F5560716}" destId="{B6229385-1A37-CF42-9060-0C6276287712}" srcOrd="0" destOrd="0" presId="urn:microsoft.com/office/officeart/2005/8/layout/orgChart1"/>
    <dgm:cxn modelId="{8F98CAA0-698D-5F4A-B13F-180F767DC054}" type="presParOf" srcId="{079CCC7F-1C18-BB4C-AA10-D143F5560716}" destId="{BD2AA2CE-5EE2-2F40-89C3-81163EBDAE8A}" srcOrd="1" destOrd="0" presId="urn:microsoft.com/office/officeart/2005/8/layout/orgChart1"/>
    <dgm:cxn modelId="{9D8538EF-63FB-D74B-A890-ABA7427FC790}" type="presParOf" srcId="{A4162149-5B89-E843-B70C-E0BB1000BEFB}" destId="{692B1009-4520-EE4C-8F99-467855C53567}" srcOrd="1" destOrd="0" presId="urn:microsoft.com/office/officeart/2005/8/layout/orgChart1"/>
    <dgm:cxn modelId="{80C92561-47AB-5B44-94D9-F97B304869F2}" type="presParOf" srcId="{A4162149-5B89-E843-B70C-E0BB1000BEFB}" destId="{5B8796A6-4131-0640-B3D0-C0CE29E182D7}" srcOrd="2" destOrd="0" presId="urn:microsoft.com/office/officeart/2005/8/layout/orgChart1"/>
    <dgm:cxn modelId="{B6EC6D51-47F6-3344-80BD-F5E3290A1C9D}" type="presParOf" srcId="{6772F480-255C-A34D-8AAD-EB7A2FABA380}" destId="{F8A56A7C-41AD-954B-B952-A8FC759CC842}" srcOrd="2" destOrd="0" presId="urn:microsoft.com/office/officeart/2005/8/layout/orgChart1"/>
    <dgm:cxn modelId="{FBFF0273-9975-E94F-9A26-1A6B6BBDF3A8}" type="presParOf" srcId="{C05823D7-097A-6D40-96ED-B87A668D168E}" destId="{1E5777B8-ECCC-D749-88C8-334D94869B11}" srcOrd="2" destOrd="0" presId="urn:microsoft.com/office/officeart/2005/8/layout/orgChart1"/>
    <dgm:cxn modelId="{4CE93081-4E4B-3742-9341-F56E38E02908}" type="presParOf" srcId="{C05823D7-097A-6D40-96ED-B87A668D168E}" destId="{155819AA-EC5B-714A-8B24-38733678253D}" srcOrd="3" destOrd="0" presId="urn:microsoft.com/office/officeart/2005/8/layout/orgChart1"/>
    <dgm:cxn modelId="{79CD4429-BA04-9240-A9E9-9F430B8E20B5}" type="presParOf" srcId="{155819AA-EC5B-714A-8B24-38733678253D}" destId="{F18544C1-1AD3-BA48-849C-2D1901BB3717}" srcOrd="0" destOrd="0" presId="urn:microsoft.com/office/officeart/2005/8/layout/orgChart1"/>
    <dgm:cxn modelId="{38F3B39C-C7B7-754C-A83C-59E170071B36}" type="presParOf" srcId="{F18544C1-1AD3-BA48-849C-2D1901BB3717}" destId="{E978DE79-0A91-BE44-BEDE-91D143AD33B3}" srcOrd="0" destOrd="0" presId="urn:microsoft.com/office/officeart/2005/8/layout/orgChart1"/>
    <dgm:cxn modelId="{C97FA8DF-C148-0B49-97E0-A395FBF7E152}" type="presParOf" srcId="{F18544C1-1AD3-BA48-849C-2D1901BB3717}" destId="{F50389E7-307D-C644-A58B-8121FE64F449}" srcOrd="1" destOrd="0" presId="urn:microsoft.com/office/officeart/2005/8/layout/orgChart1"/>
    <dgm:cxn modelId="{F6D0AAFE-0081-9049-824C-8D870A47CF16}" type="presParOf" srcId="{155819AA-EC5B-714A-8B24-38733678253D}" destId="{0855395A-E955-1846-9924-B67DC12A1131}" srcOrd="1" destOrd="0" presId="urn:microsoft.com/office/officeart/2005/8/layout/orgChart1"/>
    <dgm:cxn modelId="{2F9341A3-9134-584A-8383-0DBDC0A3F409}" type="presParOf" srcId="{0855395A-E955-1846-9924-B67DC12A1131}" destId="{0EE041E9-735A-554B-BE83-584521CCBE69}" srcOrd="0" destOrd="0" presId="urn:microsoft.com/office/officeart/2005/8/layout/orgChart1"/>
    <dgm:cxn modelId="{8D3129A3-5331-594E-B0B2-97B94EA749F7}" type="presParOf" srcId="{0855395A-E955-1846-9924-B67DC12A1131}" destId="{41B73E84-B884-6E4F-8F6F-F6C6A48D261A}" srcOrd="1" destOrd="0" presId="urn:microsoft.com/office/officeart/2005/8/layout/orgChart1"/>
    <dgm:cxn modelId="{0F2A24A9-B2F1-654B-AE12-BCAAF2CED1FB}" type="presParOf" srcId="{41B73E84-B884-6E4F-8F6F-F6C6A48D261A}" destId="{4922260E-E12B-474E-B1CF-2D918D8B458F}" srcOrd="0" destOrd="0" presId="urn:microsoft.com/office/officeart/2005/8/layout/orgChart1"/>
    <dgm:cxn modelId="{3C7D8736-EE25-A041-B368-0A9567131EFA}" type="presParOf" srcId="{4922260E-E12B-474E-B1CF-2D918D8B458F}" destId="{43767A0D-0EDB-604A-B3A6-303AC5AF7F8D}" srcOrd="0" destOrd="0" presId="urn:microsoft.com/office/officeart/2005/8/layout/orgChart1"/>
    <dgm:cxn modelId="{4F90992C-5F87-BA4D-8B39-40EBA86FD9DC}" type="presParOf" srcId="{4922260E-E12B-474E-B1CF-2D918D8B458F}" destId="{43394E4E-E046-294D-88F8-D0AEB8CE19D5}" srcOrd="1" destOrd="0" presId="urn:microsoft.com/office/officeart/2005/8/layout/orgChart1"/>
    <dgm:cxn modelId="{30AB0388-FD5E-5D42-B3FE-017CC1BFDFFA}" type="presParOf" srcId="{41B73E84-B884-6E4F-8F6F-F6C6A48D261A}" destId="{A63CA0CF-34D5-3747-8AA1-E604676F914F}" srcOrd="1" destOrd="0" presId="urn:microsoft.com/office/officeart/2005/8/layout/orgChart1"/>
    <dgm:cxn modelId="{78312384-8F64-9044-BAAB-A64D27954217}" type="presParOf" srcId="{41B73E84-B884-6E4F-8F6F-F6C6A48D261A}" destId="{EA94297E-F30E-9446-AC38-46EFE031E7F1}" srcOrd="2" destOrd="0" presId="urn:microsoft.com/office/officeart/2005/8/layout/orgChart1"/>
    <dgm:cxn modelId="{4645DB8A-EB51-4048-BB20-1AE79E47FEF7}" type="presParOf" srcId="{0855395A-E955-1846-9924-B67DC12A1131}" destId="{859D4099-A2E9-B14B-8D0A-4B84D2D4D286}" srcOrd="2" destOrd="0" presId="urn:microsoft.com/office/officeart/2005/8/layout/orgChart1"/>
    <dgm:cxn modelId="{967549B7-C5AD-8749-AF46-988641A98AF8}" type="presParOf" srcId="{0855395A-E955-1846-9924-B67DC12A1131}" destId="{4E7B4B39-942F-904E-84E7-F3575278E113}" srcOrd="3" destOrd="0" presId="urn:microsoft.com/office/officeart/2005/8/layout/orgChart1"/>
    <dgm:cxn modelId="{A2E28EF5-3DAB-3F48-9CF3-5A585345390A}" type="presParOf" srcId="{4E7B4B39-942F-904E-84E7-F3575278E113}" destId="{2AA07272-45E6-DB41-8AE4-203DE642092D}" srcOrd="0" destOrd="0" presId="urn:microsoft.com/office/officeart/2005/8/layout/orgChart1"/>
    <dgm:cxn modelId="{ED72E4F1-672B-5041-B19B-B37AE66FEF97}" type="presParOf" srcId="{2AA07272-45E6-DB41-8AE4-203DE642092D}" destId="{82364315-CBFA-0342-89BC-CE171E9AB14D}" srcOrd="0" destOrd="0" presId="urn:microsoft.com/office/officeart/2005/8/layout/orgChart1"/>
    <dgm:cxn modelId="{91FBF6C6-A67B-9141-83E1-85FE34F56E50}" type="presParOf" srcId="{2AA07272-45E6-DB41-8AE4-203DE642092D}" destId="{F9BC36A8-94C5-3B4C-A132-135576E6A2F1}" srcOrd="1" destOrd="0" presId="urn:microsoft.com/office/officeart/2005/8/layout/orgChart1"/>
    <dgm:cxn modelId="{989B6F2C-0685-B849-AD22-8CB8C066C7CD}" type="presParOf" srcId="{4E7B4B39-942F-904E-84E7-F3575278E113}" destId="{0152E78B-C141-BB42-8710-EBD1C8E5D0F7}" srcOrd="1" destOrd="0" presId="urn:microsoft.com/office/officeart/2005/8/layout/orgChart1"/>
    <dgm:cxn modelId="{9A2941A6-CA06-444B-9D4D-FE00A7336B46}" type="presParOf" srcId="{4E7B4B39-942F-904E-84E7-F3575278E113}" destId="{19DC1332-C7AF-A748-96BC-0922C4E32671}" srcOrd="2" destOrd="0" presId="urn:microsoft.com/office/officeart/2005/8/layout/orgChart1"/>
    <dgm:cxn modelId="{553F7198-EFC0-F94E-B1B5-53656A8220E3}" type="presParOf" srcId="{155819AA-EC5B-714A-8B24-38733678253D}" destId="{1D437141-9C28-7643-9C42-8DD4405E94A2}" srcOrd="2" destOrd="0" presId="urn:microsoft.com/office/officeart/2005/8/layout/orgChart1"/>
    <dgm:cxn modelId="{6F47369D-B2EC-B646-A7F5-C7FED5EBB35E}" type="presParOf" srcId="{B06AB587-E60D-1745-9EE5-6DC2E6E9437E}" destId="{33A1098F-4B62-2C48-875D-0821A3F149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D2827C-9E99-1649-9E15-34AA0EE0A9DE}">
      <dsp:nvSpPr>
        <dsp:cNvPr id="0" name=""/>
        <dsp:cNvSpPr/>
      </dsp:nvSpPr>
      <dsp:spPr>
        <a:xfrm>
          <a:off x="3749121" y="1133508"/>
          <a:ext cx="237884" cy="1042160"/>
        </a:xfrm>
        <a:custGeom>
          <a:avLst/>
          <a:gdLst/>
          <a:ahLst/>
          <a:cxnLst/>
          <a:rect l="0" t="0" r="0" b="0"/>
          <a:pathLst>
            <a:path>
              <a:moveTo>
                <a:pt x="237884" y="0"/>
              </a:moveTo>
              <a:lnTo>
                <a:pt x="237884" y="1042160"/>
              </a:lnTo>
              <a:lnTo>
                <a:pt x="0" y="104216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35AC1B-AFC4-8746-A44C-85346246AEAF}">
      <dsp:nvSpPr>
        <dsp:cNvPr id="0" name=""/>
        <dsp:cNvSpPr/>
      </dsp:nvSpPr>
      <dsp:spPr>
        <a:xfrm>
          <a:off x="3987006" y="1133508"/>
          <a:ext cx="2741334" cy="20843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435"/>
              </a:lnTo>
              <a:lnTo>
                <a:pt x="2741334" y="1846435"/>
              </a:lnTo>
              <a:lnTo>
                <a:pt x="2741334" y="208432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25852E-CBC2-0C46-AD15-914F6CF95FC9}">
      <dsp:nvSpPr>
        <dsp:cNvPr id="0" name=""/>
        <dsp:cNvSpPr/>
      </dsp:nvSpPr>
      <dsp:spPr>
        <a:xfrm>
          <a:off x="3941286" y="1133508"/>
          <a:ext cx="91440" cy="208432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8432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1276D-D13D-E94B-B145-06C060D23AAD}">
      <dsp:nvSpPr>
        <dsp:cNvPr id="0" name=""/>
        <dsp:cNvSpPr/>
      </dsp:nvSpPr>
      <dsp:spPr>
        <a:xfrm>
          <a:off x="1245671" y="1133508"/>
          <a:ext cx="2741334" cy="2084320"/>
        </a:xfrm>
        <a:custGeom>
          <a:avLst/>
          <a:gdLst/>
          <a:ahLst/>
          <a:cxnLst/>
          <a:rect l="0" t="0" r="0" b="0"/>
          <a:pathLst>
            <a:path>
              <a:moveTo>
                <a:pt x="2741334" y="0"/>
              </a:moveTo>
              <a:lnTo>
                <a:pt x="2741334" y="1846435"/>
              </a:lnTo>
              <a:lnTo>
                <a:pt x="0" y="1846435"/>
              </a:lnTo>
              <a:lnTo>
                <a:pt x="0" y="208432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828551-C6EF-BA4E-A06A-270EB94ED375}">
      <dsp:nvSpPr>
        <dsp:cNvPr id="0" name=""/>
        <dsp:cNvSpPr/>
      </dsp:nvSpPr>
      <dsp:spPr>
        <a:xfrm>
          <a:off x="2854223" y="726"/>
          <a:ext cx="2265565" cy="113278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000" kern="1200" dirty="0"/>
            <a:t>Presidente</a:t>
          </a:r>
        </a:p>
      </dsp:txBody>
      <dsp:txXfrm>
        <a:off x="2854223" y="726"/>
        <a:ext cx="2265565" cy="1132782"/>
      </dsp:txXfrm>
    </dsp:sp>
    <dsp:sp modelId="{2977E962-0115-974B-AEC0-19836792F4AA}">
      <dsp:nvSpPr>
        <dsp:cNvPr id="0" name=""/>
        <dsp:cNvSpPr/>
      </dsp:nvSpPr>
      <dsp:spPr>
        <a:xfrm>
          <a:off x="112888" y="3217829"/>
          <a:ext cx="2265565" cy="113278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000" kern="1200" dirty="0"/>
            <a:t>Tesouraria</a:t>
          </a:r>
        </a:p>
      </dsp:txBody>
      <dsp:txXfrm>
        <a:off x="112888" y="3217829"/>
        <a:ext cx="2265565" cy="1132782"/>
      </dsp:txXfrm>
    </dsp:sp>
    <dsp:sp modelId="{5224DC0E-1B19-ED4C-A094-2A8FCA4BA80B}">
      <dsp:nvSpPr>
        <dsp:cNvPr id="0" name=""/>
        <dsp:cNvSpPr/>
      </dsp:nvSpPr>
      <dsp:spPr>
        <a:xfrm>
          <a:off x="2854223" y="3217829"/>
          <a:ext cx="2265565" cy="113278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000" kern="1200" dirty="0"/>
            <a:t>Administração</a:t>
          </a:r>
        </a:p>
      </dsp:txBody>
      <dsp:txXfrm>
        <a:off x="2854223" y="3217829"/>
        <a:ext cx="2265565" cy="1132782"/>
      </dsp:txXfrm>
    </dsp:sp>
    <dsp:sp modelId="{AE8F1BDC-9739-3E44-A467-79A2490455B0}">
      <dsp:nvSpPr>
        <dsp:cNvPr id="0" name=""/>
        <dsp:cNvSpPr/>
      </dsp:nvSpPr>
      <dsp:spPr>
        <a:xfrm>
          <a:off x="5595557" y="3217829"/>
          <a:ext cx="2265565" cy="113278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000" kern="1200" dirty="0"/>
            <a:t>Ministérios</a:t>
          </a:r>
        </a:p>
      </dsp:txBody>
      <dsp:txXfrm>
        <a:off x="5595557" y="3217829"/>
        <a:ext cx="2265565" cy="1132782"/>
      </dsp:txXfrm>
    </dsp:sp>
    <dsp:sp modelId="{E6339BC4-D95B-7B44-A47E-C6AD2BDF697F}">
      <dsp:nvSpPr>
        <dsp:cNvPr id="0" name=""/>
        <dsp:cNvSpPr/>
      </dsp:nvSpPr>
      <dsp:spPr>
        <a:xfrm>
          <a:off x="1483556" y="1609277"/>
          <a:ext cx="2265565" cy="113278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000" kern="1200" dirty="0"/>
            <a:t>Conselho da Igreja</a:t>
          </a:r>
        </a:p>
      </dsp:txBody>
      <dsp:txXfrm>
        <a:off x="1483556" y="1609277"/>
        <a:ext cx="2265565" cy="113278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20BFC6-D0D3-3145-A048-A4C4A0F5E295}">
      <dsp:nvSpPr>
        <dsp:cNvPr id="0" name=""/>
        <dsp:cNvSpPr/>
      </dsp:nvSpPr>
      <dsp:spPr>
        <a:xfrm>
          <a:off x="4962642" y="2511719"/>
          <a:ext cx="3886771" cy="4497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4854"/>
              </a:lnTo>
              <a:lnTo>
                <a:pt x="3886771" y="224854"/>
              </a:lnTo>
              <a:lnTo>
                <a:pt x="3886771" y="449709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5CB50A-1855-6748-80EE-7827D8A65CF8}">
      <dsp:nvSpPr>
        <dsp:cNvPr id="0" name=""/>
        <dsp:cNvSpPr/>
      </dsp:nvSpPr>
      <dsp:spPr>
        <a:xfrm>
          <a:off x="4962642" y="2511719"/>
          <a:ext cx="1295590" cy="4497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4854"/>
              </a:lnTo>
              <a:lnTo>
                <a:pt x="1295590" y="224854"/>
              </a:lnTo>
              <a:lnTo>
                <a:pt x="1295590" y="449709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5777B8-ECCC-D749-88C8-334D94869B11}">
      <dsp:nvSpPr>
        <dsp:cNvPr id="0" name=""/>
        <dsp:cNvSpPr/>
      </dsp:nvSpPr>
      <dsp:spPr>
        <a:xfrm>
          <a:off x="3667051" y="2511719"/>
          <a:ext cx="1295590" cy="449709"/>
        </a:xfrm>
        <a:custGeom>
          <a:avLst/>
          <a:gdLst/>
          <a:ahLst/>
          <a:cxnLst/>
          <a:rect l="0" t="0" r="0" b="0"/>
          <a:pathLst>
            <a:path>
              <a:moveTo>
                <a:pt x="1295590" y="0"/>
              </a:moveTo>
              <a:lnTo>
                <a:pt x="1295590" y="224854"/>
              </a:lnTo>
              <a:lnTo>
                <a:pt x="0" y="224854"/>
              </a:lnTo>
              <a:lnTo>
                <a:pt x="0" y="449709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1B05A6-6273-DD4C-9FCD-88E45FA56994}">
      <dsp:nvSpPr>
        <dsp:cNvPr id="0" name=""/>
        <dsp:cNvSpPr/>
      </dsp:nvSpPr>
      <dsp:spPr>
        <a:xfrm>
          <a:off x="1075870" y="2511719"/>
          <a:ext cx="3886771" cy="449709"/>
        </a:xfrm>
        <a:custGeom>
          <a:avLst/>
          <a:gdLst/>
          <a:ahLst/>
          <a:cxnLst/>
          <a:rect l="0" t="0" r="0" b="0"/>
          <a:pathLst>
            <a:path>
              <a:moveTo>
                <a:pt x="3886771" y="0"/>
              </a:moveTo>
              <a:lnTo>
                <a:pt x="3886771" y="224854"/>
              </a:lnTo>
              <a:lnTo>
                <a:pt x="0" y="224854"/>
              </a:lnTo>
              <a:lnTo>
                <a:pt x="0" y="449709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FAF243-C55B-224B-926F-123F392C0413}">
      <dsp:nvSpPr>
        <dsp:cNvPr id="0" name=""/>
        <dsp:cNvSpPr/>
      </dsp:nvSpPr>
      <dsp:spPr>
        <a:xfrm>
          <a:off x="3891905" y="1440983"/>
          <a:ext cx="2141472" cy="107073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/>
            <a:t>ADMINISTRAÇÃO PREDIAL</a:t>
          </a:r>
        </a:p>
      </dsp:txBody>
      <dsp:txXfrm>
        <a:off x="3891905" y="1440983"/>
        <a:ext cx="2141472" cy="1070736"/>
      </dsp:txXfrm>
    </dsp:sp>
    <dsp:sp modelId="{6A799793-A77E-D047-A31C-892BB674D298}">
      <dsp:nvSpPr>
        <dsp:cNvPr id="0" name=""/>
        <dsp:cNvSpPr/>
      </dsp:nvSpPr>
      <dsp:spPr>
        <a:xfrm>
          <a:off x="5134" y="2961428"/>
          <a:ext cx="2141472" cy="107073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/>
            <a:t>SERVIÇOS DE CULTO</a:t>
          </a:r>
        </a:p>
      </dsp:txBody>
      <dsp:txXfrm>
        <a:off x="5134" y="2961428"/>
        <a:ext cx="2141472" cy="1070736"/>
      </dsp:txXfrm>
    </dsp:sp>
    <dsp:sp modelId="{E978DE79-0A91-BE44-BEDE-91D143AD33B3}">
      <dsp:nvSpPr>
        <dsp:cNvPr id="0" name=""/>
        <dsp:cNvSpPr/>
      </dsp:nvSpPr>
      <dsp:spPr>
        <a:xfrm>
          <a:off x="2596315" y="2961428"/>
          <a:ext cx="2141472" cy="107073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/>
            <a:t>SEGURANÇA PATRIMONIAL</a:t>
          </a:r>
        </a:p>
      </dsp:txBody>
      <dsp:txXfrm>
        <a:off x="2596315" y="2961428"/>
        <a:ext cx="2141472" cy="1070736"/>
      </dsp:txXfrm>
    </dsp:sp>
    <dsp:sp modelId="{402496DD-1809-184B-9571-29BC325A7873}">
      <dsp:nvSpPr>
        <dsp:cNvPr id="0" name=""/>
        <dsp:cNvSpPr/>
      </dsp:nvSpPr>
      <dsp:spPr>
        <a:xfrm>
          <a:off x="5187496" y="2961428"/>
          <a:ext cx="2141472" cy="107073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/>
            <a:t>LIMPEZA &amp; LOGÍSTICA</a:t>
          </a:r>
        </a:p>
      </dsp:txBody>
      <dsp:txXfrm>
        <a:off x="5187496" y="2961428"/>
        <a:ext cx="2141472" cy="1070736"/>
      </dsp:txXfrm>
    </dsp:sp>
    <dsp:sp modelId="{DA50F9E5-78BF-124A-BE17-F3EE826F4ED9}">
      <dsp:nvSpPr>
        <dsp:cNvPr id="0" name=""/>
        <dsp:cNvSpPr/>
      </dsp:nvSpPr>
      <dsp:spPr>
        <a:xfrm>
          <a:off x="7778677" y="2961428"/>
          <a:ext cx="2141472" cy="107073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/>
            <a:t>SOM, VÍDEO &amp; ILUMINAÇÃO</a:t>
          </a:r>
        </a:p>
      </dsp:txBody>
      <dsp:txXfrm>
        <a:off x="7778677" y="2961428"/>
        <a:ext cx="2141472" cy="107073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B519BF-46D5-FB43-BA81-AF89546DB3F0}">
      <dsp:nvSpPr>
        <dsp:cNvPr id="0" name=""/>
        <dsp:cNvSpPr/>
      </dsp:nvSpPr>
      <dsp:spPr>
        <a:xfrm>
          <a:off x="5684885" y="2850239"/>
          <a:ext cx="4710641" cy="4087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4387"/>
              </a:lnTo>
              <a:lnTo>
                <a:pt x="4710641" y="204387"/>
              </a:lnTo>
              <a:lnTo>
                <a:pt x="4710641" y="408774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20BFC6-D0D3-3145-A048-A4C4A0F5E295}">
      <dsp:nvSpPr>
        <dsp:cNvPr id="0" name=""/>
        <dsp:cNvSpPr/>
      </dsp:nvSpPr>
      <dsp:spPr>
        <a:xfrm>
          <a:off x="5684885" y="2850239"/>
          <a:ext cx="2355320" cy="4087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4387"/>
              </a:lnTo>
              <a:lnTo>
                <a:pt x="2355320" y="204387"/>
              </a:lnTo>
              <a:lnTo>
                <a:pt x="2355320" y="408774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5CB50A-1855-6748-80EE-7827D8A65CF8}">
      <dsp:nvSpPr>
        <dsp:cNvPr id="0" name=""/>
        <dsp:cNvSpPr/>
      </dsp:nvSpPr>
      <dsp:spPr>
        <a:xfrm>
          <a:off x="5639165" y="2850239"/>
          <a:ext cx="91440" cy="40877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8774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5777B8-ECCC-D749-88C8-334D94869B11}">
      <dsp:nvSpPr>
        <dsp:cNvPr id="0" name=""/>
        <dsp:cNvSpPr/>
      </dsp:nvSpPr>
      <dsp:spPr>
        <a:xfrm>
          <a:off x="3329564" y="2850239"/>
          <a:ext cx="2355320" cy="408774"/>
        </a:xfrm>
        <a:custGeom>
          <a:avLst/>
          <a:gdLst/>
          <a:ahLst/>
          <a:cxnLst/>
          <a:rect l="0" t="0" r="0" b="0"/>
          <a:pathLst>
            <a:path>
              <a:moveTo>
                <a:pt x="2355320" y="0"/>
              </a:moveTo>
              <a:lnTo>
                <a:pt x="2355320" y="204387"/>
              </a:lnTo>
              <a:lnTo>
                <a:pt x="0" y="204387"/>
              </a:lnTo>
              <a:lnTo>
                <a:pt x="0" y="408774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1B05A6-6273-DD4C-9FCD-88E45FA56994}">
      <dsp:nvSpPr>
        <dsp:cNvPr id="0" name=""/>
        <dsp:cNvSpPr/>
      </dsp:nvSpPr>
      <dsp:spPr>
        <a:xfrm>
          <a:off x="974244" y="2850239"/>
          <a:ext cx="4710641" cy="408774"/>
        </a:xfrm>
        <a:custGeom>
          <a:avLst/>
          <a:gdLst/>
          <a:ahLst/>
          <a:cxnLst/>
          <a:rect l="0" t="0" r="0" b="0"/>
          <a:pathLst>
            <a:path>
              <a:moveTo>
                <a:pt x="4710641" y="0"/>
              </a:moveTo>
              <a:lnTo>
                <a:pt x="4710641" y="204387"/>
              </a:lnTo>
              <a:lnTo>
                <a:pt x="0" y="204387"/>
              </a:lnTo>
              <a:lnTo>
                <a:pt x="0" y="408774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FAF243-C55B-224B-926F-123F392C0413}">
      <dsp:nvSpPr>
        <dsp:cNvPr id="0" name=""/>
        <dsp:cNvSpPr/>
      </dsp:nvSpPr>
      <dsp:spPr>
        <a:xfrm>
          <a:off x="4711612" y="1876966"/>
          <a:ext cx="1946545" cy="97327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kern="1200" dirty="0"/>
            <a:t>RECURSOS HUMANOS</a:t>
          </a:r>
        </a:p>
      </dsp:txBody>
      <dsp:txXfrm>
        <a:off x="4711612" y="1876966"/>
        <a:ext cx="1946545" cy="973272"/>
      </dsp:txXfrm>
    </dsp:sp>
    <dsp:sp modelId="{6A799793-A77E-D047-A31C-892BB674D298}">
      <dsp:nvSpPr>
        <dsp:cNvPr id="0" name=""/>
        <dsp:cNvSpPr/>
      </dsp:nvSpPr>
      <dsp:spPr>
        <a:xfrm>
          <a:off x="971" y="3259013"/>
          <a:ext cx="1946545" cy="97327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kern="1200" dirty="0"/>
            <a:t>ADMINISTRAÇÃO DE PESSOAL</a:t>
          </a:r>
        </a:p>
      </dsp:txBody>
      <dsp:txXfrm>
        <a:off x="971" y="3259013"/>
        <a:ext cx="1946545" cy="973272"/>
      </dsp:txXfrm>
    </dsp:sp>
    <dsp:sp modelId="{E978DE79-0A91-BE44-BEDE-91D143AD33B3}">
      <dsp:nvSpPr>
        <dsp:cNvPr id="0" name=""/>
        <dsp:cNvSpPr/>
      </dsp:nvSpPr>
      <dsp:spPr>
        <a:xfrm>
          <a:off x="2356292" y="3259013"/>
          <a:ext cx="1946545" cy="97327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kern="1200" dirty="0"/>
            <a:t>BENEFÍCIOS</a:t>
          </a:r>
        </a:p>
      </dsp:txBody>
      <dsp:txXfrm>
        <a:off x="2356292" y="3259013"/>
        <a:ext cx="1946545" cy="973272"/>
      </dsp:txXfrm>
    </dsp:sp>
    <dsp:sp modelId="{402496DD-1809-184B-9571-29BC325A7873}">
      <dsp:nvSpPr>
        <dsp:cNvPr id="0" name=""/>
        <dsp:cNvSpPr/>
      </dsp:nvSpPr>
      <dsp:spPr>
        <a:xfrm>
          <a:off x="4711612" y="3259013"/>
          <a:ext cx="1946545" cy="97327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kern="1200" dirty="0"/>
            <a:t>TREINAMENTO E DESENVOLVIMENTO</a:t>
          </a:r>
        </a:p>
      </dsp:txBody>
      <dsp:txXfrm>
        <a:off x="4711612" y="3259013"/>
        <a:ext cx="1946545" cy="973272"/>
      </dsp:txXfrm>
    </dsp:sp>
    <dsp:sp modelId="{DA50F9E5-78BF-124A-BE17-F3EE826F4ED9}">
      <dsp:nvSpPr>
        <dsp:cNvPr id="0" name=""/>
        <dsp:cNvSpPr/>
      </dsp:nvSpPr>
      <dsp:spPr>
        <a:xfrm>
          <a:off x="7066933" y="3259013"/>
          <a:ext cx="1946545" cy="97327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kern="1200" dirty="0"/>
            <a:t>SAÚDE OCUPACIONAL E SEGURANÇA DO TRABALHO</a:t>
          </a:r>
        </a:p>
      </dsp:txBody>
      <dsp:txXfrm>
        <a:off x="7066933" y="3259013"/>
        <a:ext cx="1946545" cy="973272"/>
      </dsp:txXfrm>
    </dsp:sp>
    <dsp:sp modelId="{8C25DC12-5A8A-EC46-A3AC-63A1AFBFFE85}">
      <dsp:nvSpPr>
        <dsp:cNvPr id="0" name=""/>
        <dsp:cNvSpPr/>
      </dsp:nvSpPr>
      <dsp:spPr>
        <a:xfrm>
          <a:off x="9422253" y="3259013"/>
          <a:ext cx="1946545" cy="97327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kern="1200" dirty="0"/>
            <a:t>INTEGRAÇÃO DOS FUNCIONÁRIOS</a:t>
          </a:r>
        </a:p>
      </dsp:txBody>
      <dsp:txXfrm>
        <a:off x="9422253" y="3259013"/>
        <a:ext cx="1946545" cy="97327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5CB50A-1855-6748-80EE-7827D8A65CF8}">
      <dsp:nvSpPr>
        <dsp:cNvPr id="0" name=""/>
        <dsp:cNvSpPr/>
      </dsp:nvSpPr>
      <dsp:spPr>
        <a:xfrm>
          <a:off x="5684885" y="2705601"/>
          <a:ext cx="4022098" cy="6980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9025"/>
              </a:lnTo>
              <a:lnTo>
                <a:pt x="4022098" y="349025"/>
              </a:lnTo>
              <a:lnTo>
                <a:pt x="4022098" y="69805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5777B8-ECCC-D749-88C8-334D94869B11}">
      <dsp:nvSpPr>
        <dsp:cNvPr id="0" name=""/>
        <dsp:cNvSpPr/>
      </dsp:nvSpPr>
      <dsp:spPr>
        <a:xfrm>
          <a:off x="5639165" y="2705601"/>
          <a:ext cx="91440" cy="69805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9805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1B05A6-6273-DD4C-9FCD-88E45FA56994}">
      <dsp:nvSpPr>
        <dsp:cNvPr id="0" name=""/>
        <dsp:cNvSpPr/>
      </dsp:nvSpPr>
      <dsp:spPr>
        <a:xfrm>
          <a:off x="1662787" y="2705601"/>
          <a:ext cx="4022098" cy="698050"/>
        </a:xfrm>
        <a:custGeom>
          <a:avLst/>
          <a:gdLst/>
          <a:ahLst/>
          <a:cxnLst/>
          <a:rect l="0" t="0" r="0" b="0"/>
          <a:pathLst>
            <a:path>
              <a:moveTo>
                <a:pt x="4022098" y="0"/>
              </a:moveTo>
              <a:lnTo>
                <a:pt x="4022098" y="349025"/>
              </a:lnTo>
              <a:lnTo>
                <a:pt x="0" y="349025"/>
              </a:lnTo>
              <a:lnTo>
                <a:pt x="0" y="69805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FAF243-C55B-224B-926F-123F392C0413}">
      <dsp:nvSpPr>
        <dsp:cNvPr id="0" name=""/>
        <dsp:cNvSpPr/>
      </dsp:nvSpPr>
      <dsp:spPr>
        <a:xfrm>
          <a:off x="4022861" y="1043577"/>
          <a:ext cx="3324048" cy="166202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100" kern="1200" dirty="0"/>
            <a:t>TECNOLOGIA DA INFORMAÇÃO E TELECOM</a:t>
          </a:r>
        </a:p>
      </dsp:txBody>
      <dsp:txXfrm>
        <a:off x="4022861" y="1043577"/>
        <a:ext cx="3324048" cy="1662024"/>
      </dsp:txXfrm>
    </dsp:sp>
    <dsp:sp modelId="{6A799793-A77E-D047-A31C-892BB674D298}">
      <dsp:nvSpPr>
        <dsp:cNvPr id="0" name=""/>
        <dsp:cNvSpPr/>
      </dsp:nvSpPr>
      <dsp:spPr>
        <a:xfrm>
          <a:off x="763" y="3403651"/>
          <a:ext cx="3324048" cy="166202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100" kern="1200" dirty="0"/>
            <a:t>SUPORTE TÉCNICO</a:t>
          </a:r>
        </a:p>
      </dsp:txBody>
      <dsp:txXfrm>
        <a:off x="763" y="3403651"/>
        <a:ext cx="3324048" cy="1662024"/>
      </dsp:txXfrm>
    </dsp:sp>
    <dsp:sp modelId="{E978DE79-0A91-BE44-BEDE-91D143AD33B3}">
      <dsp:nvSpPr>
        <dsp:cNvPr id="0" name=""/>
        <dsp:cNvSpPr/>
      </dsp:nvSpPr>
      <dsp:spPr>
        <a:xfrm>
          <a:off x="4022861" y="3403651"/>
          <a:ext cx="3324048" cy="166202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100" kern="1200" dirty="0"/>
            <a:t>DESENVOLVIMENTO DE SISTEMAS</a:t>
          </a:r>
        </a:p>
      </dsp:txBody>
      <dsp:txXfrm>
        <a:off x="4022861" y="3403651"/>
        <a:ext cx="3324048" cy="1662024"/>
      </dsp:txXfrm>
    </dsp:sp>
    <dsp:sp modelId="{402496DD-1809-184B-9571-29BC325A7873}">
      <dsp:nvSpPr>
        <dsp:cNvPr id="0" name=""/>
        <dsp:cNvSpPr/>
      </dsp:nvSpPr>
      <dsp:spPr>
        <a:xfrm>
          <a:off x="8044959" y="3403651"/>
          <a:ext cx="3324048" cy="166202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100" kern="1200" dirty="0"/>
            <a:t>INFRA DE REDE E TELECOM</a:t>
          </a:r>
        </a:p>
      </dsp:txBody>
      <dsp:txXfrm>
        <a:off x="8044959" y="3403651"/>
        <a:ext cx="3324048" cy="166202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5CB50A-1855-6748-80EE-7827D8A65CF8}">
      <dsp:nvSpPr>
        <dsp:cNvPr id="0" name=""/>
        <dsp:cNvSpPr/>
      </dsp:nvSpPr>
      <dsp:spPr>
        <a:xfrm>
          <a:off x="5684885" y="2705601"/>
          <a:ext cx="4022098" cy="6980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9025"/>
              </a:lnTo>
              <a:lnTo>
                <a:pt x="4022098" y="349025"/>
              </a:lnTo>
              <a:lnTo>
                <a:pt x="4022098" y="69805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5777B8-ECCC-D749-88C8-334D94869B11}">
      <dsp:nvSpPr>
        <dsp:cNvPr id="0" name=""/>
        <dsp:cNvSpPr/>
      </dsp:nvSpPr>
      <dsp:spPr>
        <a:xfrm>
          <a:off x="5639165" y="2705601"/>
          <a:ext cx="91440" cy="69805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9805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1B05A6-6273-DD4C-9FCD-88E45FA56994}">
      <dsp:nvSpPr>
        <dsp:cNvPr id="0" name=""/>
        <dsp:cNvSpPr/>
      </dsp:nvSpPr>
      <dsp:spPr>
        <a:xfrm>
          <a:off x="1662787" y="2705601"/>
          <a:ext cx="4022098" cy="698050"/>
        </a:xfrm>
        <a:custGeom>
          <a:avLst/>
          <a:gdLst/>
          <a:ahLst/>
          <a:cxnLst/>
          <a:rect l="0" t="0" r="0" b="0"/>
          <a:pathLst>
            <a:path>
              <a:moveTo>
                <a:pt x="4022098" y="0"/>
              </a:moveTo>
              <a:lnTo>
                <a:pt x="4022098" y="349025"/>
              </a:lnTo>
              <a:lnTo>
                <a:pt x="0" y="349025"/>
              </a:lnTo>
              <a:lnTo>
                <a:pt x="0" y="69805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FAF243-C55B-224B-926F-123F392C0413}">
      <dsp:nvSpPr>
        <dsp:cNvPr id="0" name=""/>
        <dsp:cNvSpPr/>
      </dsp:nvSpPr>
      <dsp:spPr>
        <a:xfrm>
          <a:off x="4022861" y="1043577"/>
          <a:ext cx="3324048" cy="166202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400" kern="1200" dirty="0"/>
            <a:t>COMUNICAÇÃO</a:t>
          </a:r>
        </a:p>
      </dsp:txBody>
      <dsp:txXfrm>
        <a:off x="4022861" y="1043577"/>
        <a:ext cx="3324048" cy="1662024"/>
      </dsp:txXfrm>
    </dsp:sp>
    <dsp:sp modelId="{6A799793-A77E-D047-A31C-892BB674D298}">
      <dsp:nvSpPr>
        <dsp:cNvPr id="0" name=""/>
        <dsp:cNvSpPr/>
      </dsp:nvSpPr>
      <dsp:spPr>
        <a:xfrm>
          <a:off x="763" y="3403651"/>
          <a:ext cx="3324048" cy="166202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400" kern="1200" dirty="0"/>
            <a:t>ENDOMARKETING</a:t>
          </a:r>
        </a:p>
      </dsp:txBody>
      <dsp:txXfrm>
        <a:off x="763" y="3403651"/>
        <a:ext cx="3324048" cy="1662024"/>
      </dsp:txXfrm>
    </dsp:sp>
    <dsp:sp modelId="{E978DE79-0A91-BE44-BEDE-91D143AD33B3}">
      <dsp:nvSpPr>
        <dsp:cNvPr id="0" name=""/>
        <dsp:cNvSpPr/>
      </dsp:nvSpPr>
      <dsp:spPr>
        <a:xfrm>
          <a:off x="4022861" y="3403651"/>
          <a:ext cx="3324048" cy="166202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400" kern="1200" dirty="0"/>
            <a:t>MARKETING &amp; PUBLICIDADE</a:t>
          </a:r>
        </a:p>
      </dsp:txBody>
      <dsp:txXfrm>
        <a:off x="4022861" y="3403651"/>
        <a:ext cx="3324048" cy="1662024"/>
      </dsp:txXfrm>
    </dsp:sp>
    <dsp:sp modelId="{402496DD-1809-184B-9571-29BC325A7873}">
      <dsp:nvSpPr>
        <dsp:cNvPr id="0" name=""/>
        <dsp:cNvSpPr/>
      </dsp:nvSpPr>
      <dsp:spPr>
        <a:xfrm>
          <a:off x="8044959" y="3403651"/>
          <a:ext cx="3324048" cy="166202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400" kern="1200" dirty="0"/>
            <a:t>APOIO AOS PROJETOS MINISTERIAIS</a:t>
          </a:r>
        </a:p>
      </dsp:txBody>
      <dsp:txXfrm>
        <a:off x="8044959" y="3403651"/>
        <a:ext cx="3324048" cy="166202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5CB50A-1855-6748-80EE-7827D8A65CF8}">
      <dsp:nvSpPr>
        <dsp:cNvPr id="0" name=""/>
        <dsp:cNvSpPr/>
      </dsp:nvSpPr>
      <dsp:spPr>
        <a:xfrm>
          <a:off x="5684885" y="2705601"/>
          <a:ext cx="4022098" cy="6980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9025"/>
              </a:lnTo>
              <a:lnTo>
                <a:pt x="4022098" y="349025"/>
              </a:lnTo>
              <a:lnTo>
                <a:pt x="4022098" y="69805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5777B8-ECCC-D749-88C8-334D94869B11}">
      <dsp:nvSpPr>
        <dsp:cNvPr id="0" name=""/>
        <dsp:cNvSpPr/>
      </dsp:nvSpPr>
      <dsp:spPr>
        <a:xfrm>
          <a:off x="5639165" y="2705601"/>
          <a:ext cx="91440" cy="69805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9805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1B05A6-6273-DD4C-9FCD-88E45FA56994}">
      <dsp:nvSpPr>
        <dsp:cNvPr id="0" name=""/>
        <dsp:cNvSpPr/>
      </dsp:nvSpPr>
      <dsp:spPr>
        <a:xfrm>
          <a:off x="1662787" y="2705601"/>
          <a:ext cx="4022098" cy="698050"/>
        </a:xfrm>
        <a:custGeom>
          <a:avLst/>
          <a:gdLst/>
          <a:ahLst/>
          <a:cxnLst/>
          <a:rect l="0" t="0" r="0" b="0"/>
          <a:pathLst>
            <a:path>
              <a:moveTo>
                <a:pt x="4022098" y="0"/>
              </a:moveTo>
              <a:lnTo>
                <a:pt x="4022098" y="349025"/>
              </a:lnTo>
              <a:lnTo>
                <a:pt x="0" y="349025"/>
              </a:lnTo>
              <a:lnTo>
                <a:pt x="0" y="69805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FAF243-C55B-224B-926F-123F392C0413}">
      <dsp:nvSpPr>
        <dsp:cNvPr id="0" name=""/>
        <dsp:cNvSpPr/>
      </dsp:nvSpPr>
      <dsp:spPr>
        <a:xfrm>
          <a:off x="4022861" y="1043577"/>
          <a:ext cx="3324048" cy="166202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800" kern="1200" dirty="0"/>
            <a:t>OUTRAS EMPRESAS</a:t>
          </a:r>
        </a:p>
      </dsp:txBody>
      <dsp:txXfrm>
        <a:off x="4022861" y="1043577"/>
        <a:ext cx="3324048" cy="1662024"/>
      </dsp:txXfrm>
    </dsp:sp>
    <dsp:sp modelId="{6A799793-A77E-D047-A31C-892BB674D298}">
      <dsp:nvSpPr>
        <dsp:cNvPr id="0" name=""/>
        <dsp:cNvSpPr/>
      </dsp:nvSpPr>
      <dsp:spPr>
        <a:xfrm>
          <a:off x="763" y="3403651"/>
          <a:ext cx="3324048" cy="166202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800" kern="1200" dirty="0"/>
            <a:t>INSTITUTO ASSISTENCIAL ATITUDE</a:t>
          </a:r>
        </a:p>
      </dsp:txBody>
      <dsp:txXfrm>
        <a:off x="763" y="3403651"/>
        <a:ext cx="3324048" cy="1662024"/>
      </dsp:txXfrm>
    </dsp:sp>
    <dsp:sp modelId="{E978DE79-0A91-BE44-BEDE-91D143AD33B3}">
      <dsp:nvSpPr>
        <dsp:cNvPr id="0" name=""/>
        <dsp:cNvSpPr/>
      </dsp:nvSpPr>
      <dsp:spPr>
        <a:xfrm>
          <a:off x="4022861" y="3403651"/>
          <a:ext cx="3324048" cy="166202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800" kern="1200" dirty="0"/>
            <a:t>FUNDAÇÃO CIDADES HISTÓRICAS</a:t>
          </a:r>
        </a:p>
      </dsp:txBody>
      <dsp:txXfrm>
        <a:off x="4022861" y="3403651"/>
        <a:ext cx="3324048" cy="1662024"/>
      </dsp:txXfrm>
    </dsp:sp>
    <dsp:sp modelId="{402496DD-1809-184B-9571-29BC325A7873}">
      <dsp:nvSpPr>
        <dsp:cNvPr id="0" name=""/>
        <dsp:cNvSpPr/>
      </dsp:nvSpPr>
      <dsp:spPr>
        <a:xfrm>
          <a:off x="8044959" y="3403651"/>
          <a:ext cx="3324048" cy="166202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800" kern="1200" dirty="0"/>
            <a:t>NOVOS PROJETOS</a:t>
          </a:r>
        </a:p>
      </dsp:txBody>
      <dsp:txXfrm>
        <a:off x="8044959" y="3403651"/>
        <a:ext cx="3324048" cy="166202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5CB50A-1855-6748-80EE-7827D8A65CF8}">
      <dsp:nvSpPr>
        <dsp:cNvPr id="0" name=""/>
        <dsp:cNvSpPr/>
      </dsp:nvSpPr>
      <dsp:spPr>
        <a:xfrm>
          <a:off x="5684885" y="2705601"/>
          <a:ext cx="4022098" cy="6980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9025"/>
              </a:lnTo>
              <a:lnTo>
                <a:pt x="4022098" y="349025"/>
              </a:lnTo>
              <a:lnTo>
                <a:pt x="4022098" y="69805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5777B8-ECCC-D749-88C8-334D94869B11}">
      <dsp:nvSpPr>
        <dsp:cNvPr id="0" name=""/>
        <dsp:cNvSpPr/>
      </dsp:nvSpPr>
      <dsp:spPr>
        <a:xfrm>
          <a:off x="5639165" y="2705601"/>
          <a:ext cx="91440" cy="69805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9805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1B05A6-6273-DD4C-9FCD-88E45FA56994}">
      <dsp:nvSpPr>
        <dsp:cNvPr id="0" name=""/>
        <dsp:cNvSpPr/>
      </dsp:nvSpPr>
      <dsp:spPr>
        <a:xfrm>
          <a:off x="1662787" y="2705601"/>
          <a:ext cx="4022098" cy="698050"/>
        </a:xfrm>
        <a:custGeom>
          <a:avLst/>
          <a:gdLst/>
          <a:ahLst/>
          <a:cxnLst/>
          <a:rect l="0" t="0" r="0" b="0"/>
          <a:pathLst>
            <a:path>
              <a:moveTo>
                <a:pt x="4022098" y="0"/>
              </a:moveTo>
              <a:lnTo>
                <a:pt x="4022098" y="349025"/>
              </a:lnTo>
              <a:lnTo>
                <a:pt x="0" y="349025"/>
              </a:lnTo>
              <a:lnTo>
                <a:pt x="0" y="69805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FAF243-C55B-224B-926F-123F392C0413}">
      <dsp:nvSpPr>
        <dsp:cNvPr id="0" name=""/>
        <dsp:cNvSpPr/>
      </dsp:nvSpPr>
      <dsp:spPr>
        <a:xfrm>
          <a:off x="4022861" y="1043577"/>
          <a:ext cx="3324048" cy="166202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500" kern="1200" dirty="0"/>
            <a:t>INTERAÇÃO MINISTERIAL</a:t>
          </a:r>
        </a:p>
      </dsp:txBody>
      <dsp:txXfrm>
        <a:off x="4022861" y="1043577"/>
        <a:ext cx="3324048" cy="1662024"/>
      </dsp:txXfrm>
    </dsp:sp>
    <dsp:sp modelId="{6A799793-A77E-D047-A31C-892BB674D298}">
      <dsp:nvSpPr>
        <dsp:cNvPr id="0" name=""/>
        <dsp:cNvSpPr/>
      </dsp:nvSpPr>
      <dsp:spPr>
        <a:xfrm>
          <a:off x="763" y="3403651"/>
          <a:ext cx="3324048" cy="166202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500" kern="1200" dirty="0"/>
            <a:t>GERENCIAMENTO DE ORÇAMENTO</a:t>
          </a:r>
        </a:p>
      </dsp:txBody>
      <dsp:txXfrm>
        <a:off x="763" y="3403651"/>
        <a:ext cx="3324048" cy="1662024"/>
      </dsp:txXfrm>
    </dsp:sp>
    <dsp:sp modelId="{E978DE79-0A91-BE44-BEDE-91D143AD33B3}">
      <dsp:nvSpPr>
        <dsp:cNvPr id="0" name=""/>
        <dsp:cNvSpPr/>
      </dsp:nvSpPr>
      <dsp:spPr>
        <a:xfrm>
          <a:off x="4022861" y="3403651"/>
          <a:ext cx="3324048" cy="166202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500" kern="1200" dirty="0"/>
            <a:t>GERENCIAMENTO DE CULTOS</a:t>
          </a:r>
        </a:p>
      </dsp:txBody>
      <dsp:txXfrm>
        <a:off x="4022861" y="3403651"/>
        <a:ext cx="3324048" cy="1662024"/>
      </dsp:txXfrm>
    </dsp:sp>
    <dsp:sp modelId="{402496DD-1809-184B-9571-29BC325A7873}">
      <dsp:nvSpPr>
        <dsp:cNvPr id="0" name=""/>
        <dsp:cNvSpPr/>
      </dsp:nvSpPr>
      <dsp:spPr>
        <a:xfrm>
          <a:off x="8044959" y="3403651"/>
          <a:ext cx="3324048" cy="166202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500" kern="1200" dirty="0"/>
            <a:t>GERENCIAMENTO DE CALENDÁRIO</a:t>
          </a:r>
        </a:p>
      </dsp:txBody>
      <dsp:txXfrm>
        <a:off x="8044959" y="3403651"/>
        <a:ext cx="3324048" cy="1662024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5CB50A-1855-6748-80EE-7827D8A65CF8}">
      <dsp:nvSpPr>
        <dsp:cNvPr id="0" name=""/>
        <dsp:cNvSpPr/>
      </dsp:nvSpPr>
      <dsp:spPr>
        <a:xfrm>
          <a:off x="5280694" y="2359355"/>
          <a:ext cx="3736130" cy="6484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4209"/>
              </a:lnTo>
              <a:lnTo>
                <a:pt x="3736130" y="324209"/>
              </a:lnTo>
              <a:lnTo>
                <a:pt x="3736130" y="648419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5777B8-ECCC-D749-88C8-334D94869B11}">
      <dsp:nvSpPr>
        <dsp:cNvPr id="0" name=""/>
        <dsp:cNvSpPr/>
      </dsp:nvSpPr>
      <dsp:spPr>
        <a:xfrm>
          <a:off x="5234974" y="2359355"/>
          <a:ext cx="91440" cy="64841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8419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1B05A6-6273-DD4C-9FCD-88E45FA56994}">
      <dsp:nvSpPr>
        <dsp:cNvPr id="0" name=""/>
        <dsp:cNvSpPr/>
      </dsp:nvSpPr>
      <dsp:spPr>
        <a:xfrm>
          <a:off x="1544564" y="2359355"/>
          <a:ext cx="3736130" cy="648419"/>
        </a:xfrm>
        <a:custGeom>
          <a:avLst/>
          <a:gdLst/>
          <a:ahLst/>
          <a:cxnLst/>
          <a:rect l="0" t="0" r="0" b="0"/>
          <a:pathLst>
            <a:path>
              <a:moveTo>
                <a:pt x="3736130" y="0"/>
              </a:moveTo>
              <a:lnTo>
                <a:pt x="3736130" y="324209"/>
              </a:lnTo>
              <a:lnTo>
                <a:pt x="0" y="324209"/>
              </a:lnTo>
              <a:lnTo>
                <a:pt x="0" y="648419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FAF243-C55B-224B-926F-123F392C0413}">
      <dsp:nvSpPr>
        <dsp:cNvPr id="0" name=""/>
        <dsp:cNvSpPr/>
      </dsp:nvSpPr>
      <dsp:spPr>
        <a:xfrm>
          <a:off x="3736839" y="815500"/>
          <a:ext cx="3087710" cy="154385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300" kern="1200" dirty="0"/>
            <a:t>EXPANSÃO MISSIONÁRIA</a:t>
          </a:r>
        </a:p>
      </dsp:txBody>
      <dsp:txXfrm>
        <a:off x="3736839" y="815500"/>
        <a:ext cx="3087710" cy="1543855"/>
      </dsp:txXfrm>
    </dsp:sp>
    <dsp:sp modelId="{6A799793-A77E-D047-A31C-892BB674D298}">
      <dsp:nvSpPr>
        <dsp:cNvPr id="0" name=""/>
        <dsp:cNvSpPr/>
      </dsp:nvSpPr>
      <dsp:spPr>
        <a:xfrm>
          <a:off x="709" y="3007775"/>
          <a:ext cx="3087710" cy="154385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300" kern="1200" dirty="0"/>
            <a:t>MISSÃO ATITUDE</a:t>
          </a:r>
        </a:p>
      </dsp:txBody>
      <dsp:txXfrm>
        <a:off x="709" y="3007775"/>
        <a:ext cx="3087710" cy="1543855"/>
      </dsp:txXfrm>
    </dsp:sp>
    <dsp:sp modelId="{E978DE79-0A91-BE44-BEDE-91D143AD33B3}">
      <dsp:nvSpPr>
        <dsp:cNvPr id="0" name=""/>
        <dsp:cNvSpPr/>
      </dsp:nvSpPr>
      <dsp:spPr>
        <a:xfrm>
          <a:off x="3736839" y="3007775"/>
          <a:ext cx="3087710" cy="154385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300" kern="1200" dirty="0"/>
            <a:t>SEMINÁRIO KERIGMA</a:t>
          </a:r>
        </a:p>
      </dsp:txBody>
      <dsp:txXfrm>
        <a:off x="3736839" y="3007775"/>
        <a:ext cx="3087710" cy="1543855"/>
      </dsp:txXfrm>
    </dsp:sp>
    <dsp:sp modelId="{402496DD-1809-184B-9571-29BC325A7873}">
      <dsp:nvSpPr>
        <dsp:cNvPr id="0" name=""/>
        <dsp:cNvSpPr/>
      </dsp:nvSpPr>
      <dsp:spPr>
        <a:xfrm>
          <a:off x="7472969" y="3007775"/>
          <a:ext cx="3087710" cy="154385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305" tIns="27305" rIns="27305" bIns="27305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300" kern="1200" dirty="0"/>
            <a:t>REDE SUPERE</a:t>
          </a:r>
        </a:p>
      </dsp:txBody>
      <dsp:txXfrm>
        <a:off x="7472969" y="3007775"/>
        <a:ext cx="3087710" cy="1543855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E64A4B-FE03-C041-81AA-9AC611BC79C4}">
      <dsp:nvSpPr>
        <dsp:cNvPr id="0" name=""/>
        <dsp:cNvSpPr/>
      </dsp:nvSpPr>
      <dsp:spPr>
        <a:xfrm>
          <a:off x="3786530" y="673999"/>
          <a:ext cx="52073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20738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4033116" y="716963"/>
        <a:ext cx="27566" cy="5513"/>
      </dsp:txXfrm>
    </dsp:sp>
    <dsp:sp modelId="{A97CDB77-E932-2443-A9A2-031F2142094A}">
      <dsp:nvSpPr>
        <dsp:cNvPr id="0" name=""/>
        <dsp:cNvSpPr/>
      </dsp:nvSpPr>
      <dsp:spPr>
        <a:xfrm>
          <a:off x="1391205" y="582"/>
          <a:ext cx="2397125" cy="14382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/>
            <a:t>LEVANTAMENTO DE PROJETOS</a:t>
          </a:r>
        </a:p>
      </dsp:txBody>
      <dsp:txXfrm>
        <a:off x="1391205" y="582"/>
        <a:ext cx="2397125" cy="1438275"/>
      </dsp:txXfrm>
    </dsp:sp>
    <dsp:sp modelId="{4832E59A-7AF7-7341-A8B1-67D665E22D59}">
      <dsp:nvSpPr>
        <dsp:cNvPr id="0" name=""/>
        <dsp:cNvSpPr/>
      </dsp:nvSpPr>
      <dsp:spPr>
        <a:xfrm>
          <a:off x="2589768" y="1437057"/>
          <a:ext cx="2948463" cy="520738"/>
        </a:xfrm>
        <a:custGeom>
          <a:avLst/>
          <a:gdLst/>
          <a:ahLst/>
          <a:cxnLst/>
          <a:rect l="0" t="0" r="0" b="0"/>
          <a:pathLst>
            <a:path>
              <a:moveTo>
                <a:pt x="2948463" y="0"/>
              </a:moveTo>
              <a:lnTo>
                <a:pt x="2948463" y="277469"/>
              </a:lnTo>
              <a:lnTo>
                <a:pt x="0" y="277469"/>
              </a:lnTo>
              <a:lnTo>
                <a:pt x="0" y="520738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3989010" y="1694669"/>
        <a:ext cx="149978" cy="5513"/>
      </dsp:txXfrm>
    </dsp:sp>
    <dsp:sp modelId="{BC5D427A-A09E-CC4A-99CA-2B216CFD0210}">
      <dsp:nvSpPr>
        <dsp:cNvPr id="0" name=""/>
        <dsp:cNvSpPr/>
      </dsp:nvSpPr>
      <dsp:spPr>
        <a:xfrm>
          <a:off x="4339669" y="582"/>
          <a:ext cx="2397125" cy="14382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/>
            <a:t>PRIORIZAÇÃO DE PROJETOS</a:t>
          </a:r>
        </a:p>
      </dsp:txBody>
      <dsp:txXfrm>
        <a:off x="4339669" y="582"/>
        <a:ext cx="2397125" cy="1438275"/>
      </dsp:txXfrm>
    </dsp:sp>
    <dsp:sp modelId="{70D31FB7-3B09-5346-BCEF-704D59DA7E23}">
      <dsp:nvSpPr>
        <dsp:cNvPr id="0" name=""/>
        <dsp:cNvSpPr/>
      </dsp:nvSpPr>
      <dsp:spPr>
        <a:xfrm>
          <a:off x="3786530" y="2663613"/>
          <a:ext cx="52073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20738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4033116" y="2706576"/>
        <a:ext cx="27566" cy="5513"/>
      </dsp:txXfrm>
    </dsp:sp>
    <dsp:sp modelId="{9C125F16-18C3-6248-A8F5-D1DC6F5FE7E0}">
      <dsp:nvSpPr>
        <dsp:cNvPr id="0" name=""/>
        <dsp:cNvSpPr/>
      </dsp:nvSpPr>
      <dsp:spPr>
        <a:xfrm>
          <a:off x="1391205" y="1990196"/>
          <a:ext cx="2397125" cy="14382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/>
            <a:t>APROVAÇÃO DA CARTEIRA DE PROJETOS</a:t>
          </a:r>
        </a:p>
      </dsp:txBody>
      <dsp:txXfrm>
        <a:off x="1391205" y="1990196"/>
        <a:ext cx="2397125" cy="1438275"/>
      </dsp:txXfrm>
    </dsp:sp>
    <dsp:sp modelId="{369C2840-402C-1044-A2D0-6A5FCB7B390F}">
      <dsp:nvSpPr>
        <dsp:cNvPr id="0" name=""/>
        <dsp:cNvSpPr/>
      </dsp:nvSpPr>
      <dsp:spPr>
        <a:xfrm>
          <a:off x="2589768" y="3426671"/>
          <a:ext cx="2948463" cy="520738"/>
        </a:xfrm>
        <a:custGeom>
          <a:avLst/>
          <a:gdLst/>
          <a:ahLst/>
          <a:cxnLst/>
          <a:rect l="0" t="0" r="0" b="0"/>
          <a:pathLst>
            <a:path>
              <a:moveTo>
                <a:pt x="2948463" y="0"/>
              </a:moveTo>
              <a:lnTo>
                <a:pt x="2948463" y="277469"/>
              </a:lnTo>
              <a:lnTo>
                <a:pt x="0" y="277469"/>
              </a:lnTo>
              <a:lnTo>
                <a:pt x="0" y="520738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3989010" y="3684283"/>
        <a:ext cx="149978" cy="5513"/>
      </dsp:txXfrm>
    </dsp:sp>
    <dsp:sp modelId="{EF3AEB88-0D70-E54E-A8C8-116911F4B27C}">
      <dsp:nvSpPr>
        <dsp:cNvPr id="0" name=""/>
        <dsp:cNvSpPr/>
      </dsp:nvSpPr>
      <dsp:spPr>
        <a:xfrm>
          <a:off x="4339669" y="1990196"/>
          <a:ext cx="2397125" cy="14382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/>
            <a:t>ELABORAÇÃO DO ORÇAMENTO</a:t>
          </a:r>
        </a:p>
      </dsp:txBody>
      <dsp:txXfrm>
        <a:off x="4339669" y="1990196"/>
        <a:ext cx="2397125" cy="1438275"/>
      </dsp:txXfrm>
    </dsp:sp>
    <dsp:sp modelId="{3DEBC6B6-EE30-0A41-A88D-68ABBCD24D79}">
      <dsp:nvSpPr>
        <dsp:cNvPr id="0" name=""/>
        <dsp:cNvSpPr/>
      </dsp:nvSpPr>
      <dsp:spPr>
        <a:xfrm>
          <a:off x="1391205" y="3979809"/>
          <a:ext cx="2397125" cy="14382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/>
            <a:t>APROVAÇÃO DO ORÇAMENTO</a:t>
          </a:r>
        </a:p>
      </dsp:txBody>
      <dsp:txXfrm>
        <a:off x="1391205" y="3979809"/>
        <a:ext cx="2397125" cy="1438275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E64A4B-FE03-C041-81AA-9AC611BC79C4}">
      <dsp:nvSpPr>
        <dsp:cNvPr id="0" name=""/>
        <dsp:cNvSpPr/>
      </dsp:nvSpPr>
      <dsp:spPr>
        <a:xfrm>
          <a:off x="3786530" y="673999"/>
          <a:ext cx="52073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20738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4033116" y="716963"/>
        <a:ext cx="27566" cy="5513"/>
      </dsp:txXfrm>
    </dsp:sp>
    <dsp:sp modelId="{A97CDB77-E932-2443-A9A2-031F2142094A}">
      <dsp:nvSpPr>
        <dsp:cNvPr id="0" name=""/>
        <dsp:cNvSpPr/>
      </dsp:nvSpPr>
      <dsp:spPr>
        <a:xfrm>
          <a:off x="1391205" y="582"/>
          <a:ext cx="2397125" cy="14382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COMUNICAÇÃO À GESTÃO FINANCEIRA</a:t>
          </a:r>
        </a:p>
      </dsp:txBody>
      <dsp:txXfrm>
        <a:off x="1391205" y="582"/>
        <a:ext cx="2397125" cy="1438275"/>
      </dsp:txXfrm>
    </dsp:sp>
    <dsp:sp modelId="{4832E59A-7AF7-7341-A8B1-67D665E22D59}">
      <dsp:nvSpPr>
        <dsp:cNvPr id="0" name=""/>
        <dsp:cNvSpPr/>
      </dsp:nvSpPr>
      <dsp:spPr>
        <a:xfrm>
          <a:off x="2589768" y="1437057"/>
          <a:ext cx="2948463" cy="520738"/>
        </a:xfrm>
        <a:custGeom>
          <a:avLst/>
          <a:gdLst/>
          <a:ahLst/>
          <a:cxnLst/>
          <a:rect l="0" t="0" r="0" b="0"/>
          <a:pathLst>
            <a:path>
              <a:moveTo>
                <a:pt x="2948463" y="0"/>
              </a:moveTo>
              <a:lnTo>
                <a:pt x="2948463" y="277469"/>
              </a:lnTo>
              <a:lnTo>
                <a:pt x="0" y="277469"/>
              </a:lnTo>
              <a:lnTo>
                <a:pt x="0" y="520738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3989010" y="1694669"/>
        <a:ext cx="149978" cy="5513"/>
      </dsp:txXfrm>
    </dsp:sp>
    <dsp:sp modelId="{BC5D427A-A09E-CC4A-99CA-2B216CFD0210}">
      <dsp:nvSpPr>
        <dsp:cNvPr id="0" name=""/>
        <dsp:cNvSpPr/>
      </dsp:nvSpPr>
      <dsp:spPr>
        <a:xfrm>
          <a:off x="4339669" y="582"/>
          <a:ext cx="2397125" cy="14382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PLANO DE EXECUÇÃO ORÇAMENTÁRIA</a:t>
          </a:r>
        </a:p>
      </dsp:txBody>
      <dsp:txXfrm>
        <a:off x="4339669" y="582"/>
        <a:ext cx="2397125" cy="1438275"/>
      </dsp:txXfrm>
    </dsp:sp>
    <dsp:sp modelId="{70D31FB7-3B09-5346-BCEF-704D59DA7E23}">
      <dsp:nvSpPr>
        <dsp:cNvPr id="0" name=""/>
        <dsp:cNvSpPr/>
      </dsp:nvSpPr>
      <dsp:spPr>
        <a:xfrm>
          <a:off x="3786530" y="2663613"/>
          <a:ext cx="52073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20738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4033116" y="2706576"/>
        <a:ext cx="27566" cy="5513"/>
      </dsp:txXfrm>
    </dsp:sp>
    <dsp:sp modelId="{9C125F16-18C3-6248-A8F5-D1DC6F5FE7E0}">
      <dsp:nvSpPr>
        <dsp:cNvPr id="0" name=""/>
        <dsp:cNvSpPr/>
      </dsp:nvSpPr>
      <dsp:spPr>
        <a:xfrm>
          <a:off x="1391205" y="1990196"/>
          <a:ext cx="2397125" cy="14382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COMUNICAÇÃO À GESTÃO DE PROJETOS</a:t>
          </a:r>
        </a:p>
      </dsp:txBody>
      <dsp:txXfrm>
        <a:off x="1391205" y="1990196"/>
        <a:ext cx="2397125" cy="1438275"/>
      </dsp:txXfrm>
    </dsp:sp>
    <dsp:sp modelId="{369C2840-402C-1044-A2D0-6A5FCB7B390F}">
      <dsp:nvSpPr>
        <dsp:cNvPr id="0" name=""/>
        <dsp:cNvSpPr/>
      </dsp:nvSpPr>
      <dsp:spPr>
        <a:xfrm>
          <a:off x="2589768" y="3426671"/>
          <a:ext cx="2948463" cy="520738"/>
        </a:xfrm>
        <a:custGeom>
          <a:avLst/>
          <a:gdLst/>
          <a:ahLst/>
          <a:cxnLst/>
          <a:rect l="0" t="0" r="0" b="0"/>
          <a:pathLst>
            <a:path>
              <a:moveTo>
                <a:pt x="2948463" y="0"/>
              </a:moveTo>
              <a:lnTo>
                <a:pt x="2948463" y="277469"/>
              </a:lnTo>
              <a:lnTo>
                <a:pt x="0" y="277469"/>
              </a:lnTo>
              <a:lnTo>
                <a:pt x="0" y="520738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3989010" y="3684283"/>
        <a:ext cx="149978" cy="5513"/>
      </dsp:txXfrm>
    </dsp:sp>
    <dsp:sp modelId="{EF3AEB88-0D70-E54E-A8C8-116911F4B27C}">
      <dsp:nvSpPr>
        <dsp:cNvPr id="0" name=""/>
        <dsp:cNvSpPr/>
      </dsp:nvSpPr>
      <dsp:spPr>
        <a:xfrm>
          <a:off x="4339669" y="1990196"/>
          <a:ext cx="2397125" cy="14382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PLANO</a:t>
          </a:r>
          <a:r>
            <a:rPr lang="pt-BR" sz="2400" kern="1200" baseline="0" dirty="0"/>
            <a:t> DE EXECUÇÃO DE PROJETOS</a:t>
          </a:r>
          <a:endParaRPr lang="pt-BR" sz="2400" kern="1200" dirty="0"/>
        </a:p>
      </dsp:txBody>
      <dsp:txXfrm>
        <a:off x="4339669" y="1990196"/>
        <a:ext cx="2397125" cy="1438275"/>
      </dsp:txXfrm>
    </dsp:sp>
    <dsp:sp modelId="{C78550EA-D860-9E47-BEAE-75B6B1D87A3A}">
      <dsp:nvSpPr>
        <dsp:cNvPr id="0" name=""/>
        <dsp:cNvSpPr/>
      </dsp:nvSpPr>
      <dsp:spPr>
        <a:xfrm>
          <a:off x="3786530" y="4653227"/>
          <a:ext cx="52073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20738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4033116" y="4696190"/>
        <a:ext cx="27566" cy="5513"/>
      </dsp:txXfrm>
    </dsp:sp>
    <dsp:sp modelId="{3DEBC6B6-EE30-0A41-A88D-68ABBCD24D79}">
      <dsp:nvSpPr>
        <dsp:cNvPr id="0" name=""/>
        <dsp:cNvSpPr/>
      </dsp:nvSpPr>
      <dsp:spPr>
        <a:xfrm>
          <a:off x="1391205" y="3979809"/>
          <a:ext cx="2397125" cy="14382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APROVAÇÃO DO PEO E PEP</a:t>
          </a:r>
        </a:p>
      </dsp:txBody>
      <dsp:txXfrm>
        <a:off x="1391205" y="3979809"/>
        <a:ext cx="2397125" cy="1438275"/>
      </dsp:txXfrm>
    </dsp:sp>
    <dsp:sp modelId="{A7B4D16D-F7A4-D846-8FA4-4FBD4383A760}">
      <dsp:nvSpPr>
        <dsp:cNvPr id="0" name=""/>
        <dsp:cNvSpPr/>
      </dsp:nvSpPr>
      <dsp:spPr>
        <a:xfrm>
          <a:off x="4339669" y="3979809"/>
          <a:ext cx="2397125" cy="14382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DIRETRIZES EXECUTIVA E DE EXPANSÃO</a:t>
          </a:r>
        </a:p>
      </dsp:txBody>
      <dsp:txXfrm>
        <a:off x="4339669" y="3979809"/>
        <a:ext cx="2397125" cy="1438275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AB9F4A-4425-6B43-A4BD-D8B43070938D}">
      <dsp:nvSpPr>
        <dsp:cNvPr id="0" name=""/>
        <dsp:cNvSpPr/>
      </dsp:nvSpPr>
      <dsp:spPr>
        <a:xfrm>
          <a:off x="855087" y="0"/>
          <a:ext cx="9690992" cy="6172199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8F0CEA-885F-CE4D-BD46-637C788C527A}">
      <dsp:nvSpPr>
        <dsp:cNvPr id="0" name=""/>
        <dsp:cNvSpPr/>
      </dsp:nvSpPr>
      <dsp:spPr>
        <a:xfrm>
          <a:off x="5010" y="1851660"/>
          <a:ext cx="2190605" cy="2468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/>
            <a:t>PLANO DE EXECUÇÃO DE PROJETOS</a:t>
          </a:r>
        </a:p>
      </dsp:txBody>
      <dsp:txXfrm>
        <a:off x="111947" y="1958597"/>
        <a:ext cx="1976731" cy="2255006"/>
      </dsp:txXfrm>
    </dsp:sp>
    <dsp:sp modelId="{E91CE5A0-656E-6B41-BDB8-2AC48E34A8DA}">
      <dsp:nvSpPr>
        <dsp:cNvPr id="0" name=""/>
        <dsp:cNvSpPr/>
      </dsp:nvSpPr>
      <dsp:spPr>
        <a:xfrm>
          <a:off x="2305145" y="1851660"/>
          <a:ext cx="2190605" cy="2468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/>
            <a:t>ELABORAÇÃO DE DOCUMENTAÇÃO DE PROJETOS</a:t>
          </a:r>
        </a:p>
      </dsp:txBody>
      <dsp:txXfrm>
        <a:off x="2412082" y="1958597"/>
        <a:ext cx="1976731" cy="2255006"/>
      </dsp:txXfrm>
    </dsp:sp>
    <dsp:sp modelId="{6CF44A37-B25B-464B-B6F3-C62EC08ACC64}">
      <dsp:nvSpPr>
        <dsp:cNvPr id="0" name=""/>
        <dsp:cNvSpPr/>
      </dsp:nvSpPr>
      <dsp:spPr>
        <a:xfrm>
          <a:off x="4605281" y="1851660"/>
          <a:ext cx="2190605" cy="2468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/>
            <a:t>EMPREENDIMENTO</a:t>
          </a:r>
        </a:p>
      </dsp:txBody>
      <dsp:txXfrm>
        <a:off x="4712218" y="1958597"/>
        <a:ext cx="1976731" cy="2255006"/>
      </dsp:txXfrm>
    </dsp:sp>
    <dsp:sp modelId="{ADD4AFE7-1EC8-AD45-A28C-15C89E107FA2}">
      <dsp:nvSpPr>
        <dsp:cNvPr id="0" name=""/>
        <dsp:cNvSpPr/>
      </dsp:nvSpPr>
      <dsp:spPr>
        <a:xfrm>
          <a:off x="6905416" y="1851660"/>
          <a:ext cx="2190605" cy="2468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/>
            <a:t>FISCALIZAÇÃO</a:t>
          </a:r>
        </a:p>
      </dsp:txBody>
      <dsp:txXfrm>
        <a:off x="7012353" y="1958597"/>
        <a:ext cx="1976731" cy="2255006"/>
      </dsp:txXfrm>
    </dsp:sp>
    <dsp:sp modelId="{56340E86-08FE-C341-82B6-126452475DAE}">
      <dsp:nvSpPr>
        <dsp:cNvPr id="0" name=""/>
        <dsp:cNvSpPr/>
      </dsp:nvSpPr>
      <dsp:spPr>
        <a:xfrm>
          <a:off x="9205552" y="1851660"/>
          <a:ext cx="2190605" cy="2468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/>
            <a:t>ENTREGA</a:t>
          </a:r>
        </a:p>
      </dsp:txBody>
      <dsp:txXfrm>
        <a:off x="9312489" y="1958597"/>
        <a:ext cx="1976731" cy="22550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D2827C-9E99-1649-9E15-34AA0EE0A9DE}">
      <dsp:nvSpPr>
        <dsp:cNvPr id="0" name=""/>
        <dsp:cNvSpPr/>
      </dsp:nvSpPr>
      <dsp:spPr>
        <a:xfrm>
          <a:off x="3749121" y="1133508"/>
          <a:ext cx="237884" cy="1042160"/>
        </a:xfrm>
        <a:custGeom>
          <a:avLst/>
          <a:gdLst/>
          <a:ahLst/>
          <a:cxnLst/>
          <a:rect l="0" t="0" r="0" b="0"/>
          <a:pathLst>
            <a:path>
              <a:moveTo>
                <a:pt x="237884" y="0"/>
              </a:moveTo>
              <a:lnTo>
                <a:pt x="237884" y="1042160"/>
              </a:lnTo>
              <a:lnTo>
                <a:pt x="0" y="104216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35AC1B-AFC4-8746-A44C-85346246AEAF}">
      <dsp:nvSpPr>
        <dsp:cNvPr id="0" name=""/>
        <dsp:cNvSpPr/>
      </dsp:nvSpPr>
      <dsp:spPr>
        <a:xfrm>
          <a:off x="3987006" y="1133508"/>
          <a:ext cx="2741334" cy="20843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435"/>
              </a:lnTo>
              <a:lnTo>
                <a:pt x="2741334" y="1846435"/>
              </a:lnTo>
              <a:lnTo>
                <a:pt x="2741334" y="208432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25852E-CBC2-0C46-AD15-914F6CF95FC9}">
      <dsp:nvSpPr>
        <dsp:cNvPr id="0" name=""/>
        <dsp:cNvSpPr/>
      </dsp:nvSpPr>
      <dsp:spPr>
        <a:xfrm>
          <a:off x="3941286" y="1133508"/>
          <a:ext cx="91440" cy="208432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8432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1276D-D13D-E94B-B145-06C060D23AAD}">
      <dsp:nvSpPr>
        <dsp:cNvPr id="0" name=""/>
        <dsp:cNvSpPr/>
      </dsp:nvSpPr>
      <dsp:spPr>
        <a:xfrm>
          <a:off x="1245671" y="1133508"/>
          <a:ext cx="2741334" cy="2084320"/>
        </a:xfrm>
        <a:custGeom>
          <a:avLst/>
          <a:gdLst/>
          <a:ahLst/>
          <a:cxnLst/>
          <a:rect l="0" t="0" r="0" b="0"/>
          <a:pathLst>
            <a:path>
              <a:moveTo>
                <a:pt x="2741334" y="0"/>
              </a:moveTo>
              <a:lnTo>
                <a:pt x="2741334" y="1846435"/>
              </a:lnTo>
              <a:lnTo>
                <a:pt x="0" y="1846435"/>
              </a:lnTo>
              <a:lnTo>
                <a:pt x="0" y="208432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828551-C6EF-BA4E-A06A-270EB94ED375}">
      <dsp:nvSpPr>
        <dsp:cNvPr id="0" name=""/>
        <dsp:cNvSpPr/>
      </dsp:nvSpPr>
      <dsp:spPr>
        <a:xfrm>
          <a:off x="2854223" y="726"/>
          <a:ext cx="2265565" cy="113278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kern="1200" dirty="0"/>
            <a:t>Gabinete do Presidente</a:t>
          </a:r>
        </a:p>
      </dsp:txBody>
      <dsp:txXfrm>
        <a:off x="2854223" y="726"/>
        <a:ext cx="2265565" cy="1132782"/>
      </dsp:txXfrm>
    </dsp:sp>
    <dsp:sp modelId="{2977E962-0115-974B-AEC0-19836792F4AA}">
      <dsp:nvSpPr>
        <dsp:cNvPr id="0" name=""/>
        <dsp:cNvSpPr/>
      </dsp:nvSpPr>
      <dsp:spPr>
        <a:xfrm>
          <a:off x="112888" y="3217829"/>
          <a:ext cx="2265565" cy="113278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kern="1200" dirty="0"/>
            <a:t>GESTÃO FINANCEIRA</a:t>
          </a:r>
        </a:p>
      </dsp:txBody>
      <dsp:txXfrm>
        <a:off x="112888" y="3217829"/>
        <a:ext cx="2265565" cy="1132782"/>
      </dsp:txXfrm>
    </dsp:sp>
    <dsp:sp modelId="{5224DC0E-1B19-ED4C-A094-2A8FCA4BA80B}">
      <dsp:nvSpPr>
        <dsp:cNvPr id="0" name=""/>
        <dsp:cNvSpPr/>
      </dsp:nvSpPr>
      <dsp:spPr>
        <a:xfrm>
          <a:off x="2854223" y="3217829"/>
          <a:ext cx="2265565" cy="113278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kern="1200" dirty="0"/>
            <a:t>GESTÃO EXECUTIVA</a:t>
          </a:r>
        </a:p>
      </dsp:txBody>
      <dsp:txXfrm>
        <a:off x="2854223" y="3217829"/>
        <a:ext cx="2265565" cy="1132782"/>
      </dsp:txXfrm>
    </dsp:sp>
    <dsp:sp modelId="{AE8F1BDC-9739-3E44-A467-79A2490455B0}">
      <dsp:nvSpPr>
        <dsp:cNvPr id="0" name=""/>
        <dsp:cNvSpPr/>
      </dsp:nvSpPr>
      <dsp:spPr>
        <a:xfrm>
          <a:off x="5595557" y="3217829"/>
          <a:ext cx="2265565" cy="113278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kern="1200" dirty="0"/>
            <a:t>GESTÃO DE EXPANSÃO MISSIONÁRIA</a:t>
          </a:r>
        </a:p>
      </dsp:txBody>
      <dsp:txXfrm>
        <a:off x="5595557" y="3217829"/>
        <a:ext cx="2265565" cy="1132782"/>
      </dsp:txXfrm>
    </dsp:sp>
    <dsp:sp modelId="{E6339BC4-D95B-7B44-A47E-C6AD2BDF697F}">
      <dsp:nvSpPr>
        <dsp:cNvPr id="0" name=""/>
        <dsp:cNvSpPr/>
      </dsp:nvSpPr>
      <dsp:spPr>
        <a:xfrm>
          <a:off x="1483556" y="1609277"/>
          <a:ext cx="2265565" cy="113278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kern="1200" dirty="0"/>
            <a:t>Conselho da Igreja</a:t>
          </a:r>
        </a:p>
      </dsp:txBody>
      <dsp:txXfrm>
        <a:off x="1483556" y="1609277"/>
        <a:ext cx="2265565" cy="113278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87EDD7-0F04-D24C-9677-3880CC515486}">
      <dsp:nvSpPr>
        <dsp:cNvPr id="0" name=""/>
        <dsp:cNvSpPr/>
      </dsp:nvSpPr>
      <dsp:spPr>
        <a:xfrm>
          <a:off x="4237244" y="920629"/>
          <a:ext cx="193073" cy="21513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1389"/>
              </a:lnTo>
              <a:lnTo>
                <a:pt x="193073" y="2151389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3B89F6-E2A2-414D-87E8-3B921C6ABA41}">
      <dsp:nvSpPr>
        <dsp:cNvPr id="0" name=""/>
        <dsp:cNvSpPr/>
      </dsp:nvSpPr>
      <dsp:spPr>
        <a:xfrm>
          <a:off x="4044171" y="920629"/>
          <a:ext cx="193073" cy="2151389"/>
        </a:xfrm>
        <a:custGeom>
          <a:avLst/>
          <a:gdLst/>
          <a:ahLst/>
          <a:cxnLst/>
          <a:rect l="0" t="0" r="0" b="0"/>
          <a:pathLst>
            <a:path>
              <a:moveTo>
                <a:pt x="193073" y="0"/>
              </a:moveTo>
              <a:lnTo>
                <a:pt x="193073" y="2151389"/>
              </a:lnTo>
              <a:lnTo>
                <a:pt x="0" y="2151389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C041B5-B508-0C40-B2D2-DD000AD883A7}">
      <dsp:nvSpPr>
        <dsp:cNvPr id="0" name=""/>
        <dsp:cNvSpPr/>
      </dsp:nvSpPr>
      <dsp:spPr>
        <a:xfrm>
          <a:off x="4237244" y="920629"/>
          <a:ext cx="193073" cy="8458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5845"/>
              </a:lnTo>
              <a:lnTo>
                <a:pt x="193073" y="84584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D2827C-9E99-1649-9E15-34AA0EE0A9DE}">
      <dsp:nvSpPr>
        <dsp:cNvPr id="0" name=""/>
        <dsp:cNvSpPr/>
      </dsp:nvSpPr>
      <dsp:spPr>
        <a:xfrm>
          <a:off x="4044171" y="920629"/>
          <a:ext cx="193073" cy="845845"/>
        </a:xfrm>
        <a:custGeom>
          <a:avLst/>
          <a:gdLst/>
          <a:ahLst/>
          <a:cxnLst/>
          <a:rect l="0" t="0" r="0" b="0"/>
          <a:pathLst>
            <a:path>
              <a:moveTo>
                <a:pt x="193073" y="0"/>
              </a:moveTo>
              <a:lnTo>
                <a:pt x="193073" y="845845"/>
              </a:lnTo>
              <a:lnTo>
                <a:pt x="0" y="845845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1276D-D13D-E94B-B145-06C060D23AAD}">
      <dsp:nvSpPr>
        <dsp:cNvPr id="0" name=""/>
        <dsp:cNvSpPr/>
      </dsp:nvSpPr>
      <dsp:spPr>
        <a:xfrm>
          <a:off x="4191524" y="920629"/>
          <a:ext cx="91440" cy="299723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97234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828551-C6EF-BA4E-A06A-270EB94ED375}">
      <dsp:nvSpPr>
        <dsp:cNvPr id="0" name=""/>
        <dsp:cNvSpPr/>
      </dsp:nvSpPr>
      <dsp:spPr>
        <a:xfrm>
          <a:off x="3317847" y="1231"/>
          <a:ext cx="1838794" cy="91939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100" kern="1200" dirty="0"/>
            <a:t>Gabinete do Presidente</a:t>
          </a:r>
        </a:p>
      </dsp:txBody>
      <dsp:txXfrm>
        <a:off x="3317847" y="1231"/>
        <a:ext cx="1838794" cy="919397"/>
      </dsp:txXfrm>
    </dsp:sp>
    <dsp:sp modelId="{2977E962-0115-974B-AEC0-19836792F4AA}">
      <dsp:nvSpPr>
        <dsp:cNvPr id="0" name=""/>
        <dsp:cNvSpPr/>
      </dsp:nvSpPr>
      <dsp:spPr>
        <a:xfrm>
          <a:off x="3317847" y="3917863"/>
          <a:ext cx="1838794" cy="91939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100" kern="1200" dirty="0"/>
            <a:t>Secretária do Presidente</a:t>
          </a:r>
        </a:p>
      </dsp:txBody>
      <dsp:txXfrm>
        <a:off x="3317847" y="3917863"/>
        <a:ext cx="1838794" cy="919397"/>
      </dsp:txXfrm>
    </dsp:sp>
    <dsp:sp modelId="{E6339BC4-D95B-7B44-A47E-C6AD2BDF697F}">
      <dsp:nvSpPr>
        <dsp:cNvPr id="0" name=""/>
        <dsp:cNvSpPr/>
      </dsp:nvSpPr>
      <dsp:spPr>
        <a:xfrm>
          <a:off x="2205376" y="1306775"/>
          <a:ext cx="1838794" cy="91939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100" kern="1200" dirty="0"/>
            <a:t>Conselho Fiscal</a:t>
          </a:r>
        </a:p>
      </dsp:txBody>
      <dsp:txXfrm>
        <a:off x="2205376" y="1306775"/>
        <a:ext cx="1838794" cy="919397"/>
      </dsp:txXfrm>
    </dsp:sp>
    <dsp:sp modelId="{07133FA9-D518-644C-B000-072B70B88FA7}">
      <dsp:nvSpPr>
        <dsp:cNvPr id="0" name=""/>
        <dsp:cNvSpPr/>
      </dsp:nvSpPr>
      <dsp:spPr>
        <a:xfrm>
          <a:off x="4430317" y="1306775"/>
          <a:ext cx="1838794" cy="91939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100" kern="1200" dirty="0"/>
            <a:t>Comitê de Planejamento Estratégico</a:t>
          </a:r>
        </a:p>
      </dsp:txBody>
      <dsp:txXfrm>
        <a:off x="4430317" y="1306775"/>
        <a:ext cx="1838794" cy="919397"/>
      </dsp:txXfrm>
    </dsp:sp>
    <dsp:sp modelId="{31709BE8-0088-5543-BF9C-6702D757FC0A}">
      <dsp:nvSpPr>
        <dsp:cNvPr id="0" name=""/>
        <dsp:cNvSpPr/>
      </dsp:nvSpPr>
      <dsp:spPr>
        <a:xfrm>
          <a:off x="2205376" y="2612319"/>
          <a:ext cx="1838794" cy="91939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100" kern="1200" dirty="0"/>
            <a:t>Conselho da Igreja</a:t>
          </a:r>
        </a:p>
      </dsp:txBody>
      <dsp:txXfrm>
        <a:off x="2205376" y="2612319"/>
        <a:ext cx="1838794" cy="919397"/>
      </dsp:txXfrm>
    </dsp:sp>
    <dsp:sp modelId="{FF2EE42C-EB6A-8B4F-AA1C-F947D1EC748A}">
      <dsp:nvSpPr>
        <dsp:cNvPr id="0" name=""/>
        <dsp:cNvSpPr/>
      </dsp:nvSpPr>
      <dsp:spPr>
        <a:xfrm>
          <a:off x="4430317" y="2612319"/>
          <a:ext cx="1838794" cy="919397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100" kern="1200" dirty="0"/>
            <a:t>Assessoria Jurídica</a:t>
          </a:r>
        </a:p>
      </dsp:txBody>
      <dsp:txXfrm>
        <a:off x="4430317" y="2612319"/>
        <a:ext cx="1838794" cy="91939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8B0011-42CE-634D-AA30-7FB7E1852E98}">
      <dsp:nvSpPr>
        <dsp:cNvPr id="0" name=""/>
        <dsp:cNvSpPr/>
      </dsp:nvSpPr>
      <dsp:spPr>
        <a:xfrm>
          <a:off x="3987006" y="1930885"/>
          <a:ext cx="2820835" cy="4895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4783"/>
              </a:lnTo>
              <a:lnTo>
                <a:pt x="2820835" y="244783"/>
              </a:lnTo>
              <a:lnTo>
                <a:pt x="2820835" y="489566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5777B8-ECCC-D749-88C8-334D94869B11}">
      <dsp:nvSpPr>
        <dsp:cNvPr id="0" name=""/>
        <dsp:cNvSpPr/>
      </dsp:nvSpPr>
      <dsp:spPr>
        <a:xfrm>
          <a:off x="3941286" y="1930885"/>
          <a:ext cx="91440" cy="48956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89566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1B05A6-6273-DD4C-9FCD-88E45FA56994}">
      <dsp:nvSpPr>
        <dsp:cNvPr id="0" name=""/>
        <dsp:cNvSpPr/>
      </dsp:nvSpPr>
      <dsp:spPr>
        <a:xfrm>
          <a:off x="1166170" y="1930885"/>
          <a:ext cx="2820835" cy="489566"/>
        </a:xfrm>
        <a:custGeom>
          <a:avLst/>
          <a:gdLst/>
          <a:ahLst/>
          <a:cxnLst/>
          <a:rect l="0" t="0" r="0" b="0"/>
          <a:pathLst>
            <a:path>
              <a:moveTo>
                <a:pt x="2820835" y="0"/>
              </a:moveTo>
              <a:lnTo>
                <a:pt x="2820835" y="244783"/>
              </a:lnTo>
              <a:lnTo>
                <a:pt x="0" y="244783"/>
              </a:lnTo>
              <a:lnTo>
                <a:pt x="0" y="489566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FAF243-C55B-224B-926F-123F392C0413}">
      <dsp:nvSpPr>
        <dsp:cNvPr id="0" name=""/>
        <dsp:cNvSpPr/>
      </dsp:nvSpPr>
      <dsp:spPr>
        <a:xfrm>
          <a:off x="2821371" y="765251"/>
          <a:ext cx="2331269" cy="116563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700" kern="1200"/>
            <a:t>GESTORA FINANCEIRA</a:t>
          </a:r>
        </a:p>
      </dsp:txBody>
      <dsp:txXfrm>
        <a:off x="2821371" y="765251"/>
        <a:ext cx="2331269" cy="1165634"/>
      </dsp:txXfrm>
    </dsp:sp>
    <dsp:sp modelId="{6A799793-A77E-D047-A31C-892BB674D298}">
      <dsp:nvSpPr>
        <dsp:cNvPr id="0" name=""/>
        <dsp:cNvSpPr/>
      </dsp:nvSpPr>
      <dsp:spPr>
        <a:xfrm>
          <a:off x="535" y="2420452"/>
          <a:ext cx="2331269" cy="116563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700" kern="1200" dirty="0"/>
            <a:t>EXECUÇÃO ORÇAMENTÁRIA</a:t>
          </a:r>
        </a:p>
      </dsp:txBody>
      <dsp:txXfrm>
        <a:off x="535" y="2420452"/>
        <a:ext cx="2331269" cy="1165634"/>
      </dsp:txXfrm>
    </dsp:sp>
    <dsp:sp modelId="{E978DE79-0A91-BE44-BEDE-91D143AD33B3}">
      <dsp:nvSpPr>
        <dsp:cNvPr id="0" name=""/>
        <dsp:cNvSpPr/>
      </dsp:nvSpPr>
      <dsp:spPr>
        <a:xfrm>
          <a:off x="2821371" y="2420452"/>
          <a:ext cx="2331269" cy="116563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700" kern="1200" dirty="0"/>
            <a:t>CONTABILIDADE INTERNA</a:t>
          </a:r>
        </a:p>
      </dsp:txBody>
      <dsp:txXfrm>
        <a:off x="2821371" y="2420452"/>
        <a:ext cx="2331269" cy="1165634"/>
      </dsp:txXfrm>
    </dsp:sp>
    <dsp:sp modelId="{FE8E3A7B-00E9-114D-9617-5FF3C532D92E}">
      <dsp:nvSpPr>
        <dsp:cNvPr id="0" name=""/>
        <dsp:cNvSpPr/>
      </dsp:nvSpPr>
      <dsp:spPr>
        <a:xfrm>
          <a:off x="5642207" y="2420452"/>
          <a:ext cx="2331269" cy="116563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700" kern="1200" dirty="0"/>
            <a:t>TESOURARIA</a:t>
          </a:r>
        </a:p>
      </dsp:txBody>
      <dsp:txXfrm>
        <a:off x="5642207" y="2420452"/>
        <a:ext cx="2331269" cy="116563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72C3DF-729C-E04F-B1DD-02705FE9AADF}">
      <dsp:nvSpPr>
        <dsp:cNvPr id="0" name=""/>
        <dsp:cNvSpPr/>
      </dsp:nvSpPr>
      <dsp:spPr>
        <a:xfrm>
          <a:off x="3987006" y="1995019"/>
          <a:ext cx="3122647" cy="3612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649"/>
              </a:lnTo>
              <a:lnTo>
                <a:pt x="3122647" y="180649"/>
              </a:lnTo>
              <a:lnTo>
                <a:pt x="3122647" y="36129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8B0011-42CE-634D-AA30-7FB7E1852E98}">
      <dsp:nvSpPr>
        <dsp:cNvPr id="0" name=""/>
        <dsp:cNvSpPr/>
      </dsp:nvSpPr>
      <dsp:spPr>
        <a:xfrm>
          <a:off x="3987006" y="1995019"/>
          <a:ext cx="1040882" cy="3612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649"/>
              </a:lnTo>
              <a:lnTo>
                <a:pt x="1040882" y="180649"/>
              </a:lnTo>
              <a:lnTo>
                <a:pt x="1040882" y="36129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5777B8-ECCC-D749-88C8-334D94869B11}">
      <dsp:nvSpPr>
        <dsp:cNvPr id="0" name=""/>
        <dsp:cNvSpPr/>
      </dsp:nvSpPr>
      <dsp:spPr>
        <a:xfrm>
          <a:off x="2946123" y="1995019"/>
          <a:ext cx="1040882" cy="361298"/>
        </a:xfrm>
        <a:custGeom>
          <a:avLst/>
          <a:gdLst/>
          <a:ahLst/>
          <a:cxnLst/>
          <a:rect l="0" t="0" r="0" b="0"/>
          <a:pathLst>
            <a:path>
              <a:moveTo>
                <a:pt x="1040882" y="0"/>
              </a:moveTo>
              <a:lnTo>
                <a:pt x="1040882" y="180649"/>
              </a:lnTo>
              <a:lnTo>
                <a:pt x="0" y="180649"/>
              </a:lnTo>
              <a:lnTo>
                <a:pt x="0" y="36129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1B05A6-6273-DD4C-9FCD-88E45FA56994}">
      <dsp:nvSpPr>
        <dsp:cNvPr id="0" name=""/>
        <dsp:cNvSpPr/>
      </dsp:nvSpPr>
      <dsp:spPr>
        <a:xfrm>
          <a:off x="864358" y="1995019"/>
          <a:ext cx="3122647" cy="361298"/>
        </a:xfrm>
        <a:custGeom>
          <a:avLst/>
          <a:gdLst/>
          <a:ahLst/>
          <a:cxnLst/>
          <a:rect l="0" t="0" r="0" b="0"/>
          <a:pathLst>
            <a:path>
              <a:moveTo>
                <a:pt x="3122647" y="0"/>
              </a:moveTo>
              <a:lnTo>
                <a:pt x="3122647" y="180649"/>
              </a:lnTo>
              <a:lnTo>
                <a:pt x="0" y="180649"/>
              </a:lnTo>
              <a:lnTo>
                <a:pt x="0" y="36129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FAF243-C55B-224B-926F-123F392C0413}">
      <dsp:nvSpPr>
        <dsp:cNvPr id="0" name=""/>
        <dsp:cNvSpPr/>
      </dsp:nvSpPr>
      <dsp:spPr>
        <a:xfrm>
          <a:off x="3126772" y="1134786"/>
          <a:ext cx="1720467" cy="860233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EXECUÇÃO ORÇAMENTÁRIA</a:t>
          </a:r>
        </a:p>
      </dsp:txBody>
      <dsp:txXfrm>
        <a:off x="3126772" y="1134786"/>
        <a:ext cx="1720467" cy="860233"/>
      </dsp:txXfrm>
    </dsp:sp>
    <dsp:sp modelId="{6A799793-A77E-D047-A31C-892BB674D298}">
      <dsp:nvSpPr>
        <dsp:cNvPr id="0" name=""/>
        <dsp:cNvSpPr/>
      </dsp:nvSpPr>
      <dsp:spPr>
        <a:xfrm>
          <a:off x="4124" y="2356318"/>
          <a:ext cx="1720467" cy="860233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CONTAS A PAGAR</a:t>
          </a:r>
        </a:p>
      </dsp:txBody>
      <dsp:txXfrm>
        <a:off x="4124" y="2356318"/>
        <a:ext cx="1720467" cy="860233"/>
      </dsp:txXfrm>
    </dsp:sp>
    <dsp:sp modelId="{E978DE79-0A91-BE44-BEDE-91D143AD33B3}">
      <dsp:nvSpPr>
        <dsp:cNvPr id="0" name=""/>
        <dsp:cNvSpPr/>
      </dsp:nvSpPr>
      <dsp:spPr>
        <a:xfrm>
          <a:off x="2085889" y="2356318"/>
          <a:ext cx="1720467" cy="860233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DESEMBOLSOS DE PROJETOS</a:t>
          </a:r>
        </a:p>
      </dsp:txBody>
      <dsp:txXfrm>
        <a:off x="2085889" y="2356318"/>
        <a:ext cx="1720467" cy="860233"/>
      </dsp:txXfrm>
    </dsp:sp>
    <dsp:sp modelId="{FE8E3A7B-00E9-114D-9617-5FF3C532D92E}">
      <dsp:nvSpPr>
        <dsp:cNvPr id="0" name=""/>
        <dsp:cNvSpPr/>
      </dsp:nvSpPr>
      <dsp:spPr>
        <a:xfrm>
          <a:off x="4167655" y="2356318"/>
          <a:ext cx="1720467" cy="860233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DESEMBOLSOS DE EVENTOS</a:t>
          </a:r>
        </a:p>
      </dsp:txBody>
      <dsp:txXfrm>
        <a:off x="4167655" y="2356318"/>
        <a:ext cx="1720467" cy="860233"/>
      </dsp:txXfrm>
    </dsp:sp>
    <dsp:sp modelId="{AB68A14D-B634-CF49-A9B2-E8A41BB3FA63}">
      <dsp:nvSpPr>
        <dsp:cNvPr id="0" name=""/>
        <dsp:cNvSpPr/>
      </dsp:nvSpPr>
      <dsp:spPr>
        <a:xfrm>
          <a:off x="6249420" y="2356318"/>
          <a:ext cx="1720467" cy="860233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DESEMBOLSOS MINISTERIAIS</a:t>
          </a:r>
        </a:p>
      </dsp:txBody>
      <dsp:txXfrm>
        <a:off x="6249420" y="2356318"/>
        <a:ext cx="1720467" cy="86023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72C3DF-729C-E04F-B1DD-02705FE9AADF}">
      <dsp:nvSpPr>
        <dsp:cNvPr id="0" name=""/>
        <dsp:cNvSpPr/>
      </dsp:nvSpPr>
      <dsp:spPr>
        <a:xfrm>
          <a:off x="3987006" y="1995019"/>
          <a:ext cx="3122647" cy="3612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649"/>
              </a:lnTo>
              <a:lnTo>
                <a:pt x="3122647" y="180649"/>
              </a:lnTo>
              <a:lnTo>
                <a:pt x="3122647" y="36129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8B0011-42CE-634D-AA30-7FB7E1852E98}">
      <dsp:nvSpPr>
        <dsp:cNvPr id="0" name=""/>
        <dsp:cNvSpPr/>
      </dsp:nvSpPr>
      <dsp:spPr>
        <a:xfrm>
          <a:off x="3987006" y="1995019"/>
          <a:ext cx="1040882" cy="3612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649"/>
              </a:lnTo>
              <a:lnTo>
                <a:pt x="1040882" y="180649"/>
              </a:lnTo>
              <a:lnTo>
                <a:pt x="1040882" y="36129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5777B8-ECCC-D749-88C8-334D94869B11}">
      <dsp:nvSpPr>
        <dsp:cNvPr id="0" name=""/>
        <dsp:cNvSpPr/>
      </dsp:nvSpPr>
      <dsp:spPr>
        <a:xfrm>
          <a:off x="2946123" y="1995019"/>
          <a:ext cx="1040882" cy="361298"/>
        </a:xfrm>
        <a:custGeom>
          <a:avLst/>
          <a:gdLst/>
          <a:ahLst/>
          <a:cxnLst/>
          <a:rect l="0" t="0" r="0" b="0"/>
          <a:pathLst>
            <a:path>
              <a:moveTo>
                <a:pt x="1040882" y="0"/>
              </a:moveTo>
              <a:lnTo>
                <a:pt x="1040882" y="180649"/>
              </a:lnTo>
              <a:lnTo>
                <a:pt x="0" y="180649"/>
              </a:lnTo>
              <a:lnTo>
                <a:pt x="0" y="36129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1B05A6-6273-DD4C-9FCD-88E45FA56994}">
      <dsp:nvSpPr>
        <dsp:cNvPr id="0" name=""/>
        <dsp:cNvSpPr/>
      </dsp:nvSpPr>
      <dsp:spPr>
        <a:xfrm>
          <a:off x="864358" y="1995019"/>
          <a:ext cx="3122647" cy="361298"/>
        </a:xfrm>
        <a:custGeom>
          <a:avLst/>
          <a:gdLst/>
          <a:ahLst/>
          <a:cxnLst/>
          <a:rect l="0" t="0" r="0" b="0"/>
          <a:pathLst>
            <a:path>
              <a:moveTo>
                <a:pt x="3122647" y="0"/>
              </a:moveTo>
              <a:lnTo>
                <a:pt x="3122647" y="180649"/>
              </a:lnTo>
              <a:lnTo>
                <a:pt x="0" y="180649"/>
              </a:lnTo>
              <a:lnTo>
                <a:pt x="0" y="36129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FAF243-C55B-224B-926F-123F392C0413}">
      <dsp:nvSpPr>
        <dsp:cNvPr id="0" name=""/>
        <dsp:cNvSpPr/>
      </dsp:nvSpPr>
      <dsp:spPr>
        <a:xfrm>
          <a:off x="3126772" y="1134786"/>
          <a:ext cx="1720467" cy="860233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CONTABILIDADE INTERNA</a:t>
          </a:r>
        </a:p>
      </dsp:txBody>
      <dsp:txXfrm>
        <a:off x="3126772" y="1134786"/>
        <a:ext cx="1720467" cy="860233"/>
      </dsp:txXfrm>
    </dsp:sp>
    <dsp:sp modelId="{6A799793-A77E-D047-A31C-892BB674D298}">
      <dsp:nvSpPr>
        <dsp:cNvPr id="0" name=""/>
        <dsp:cNvSpPr/>
      </dsp:nvSpPr>
      <dsp:spPr>
        <a:xfrm>
          <a:off x="4124" y="2356318"/>
          <a:ext cx="1720467" cy="860233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ELABORAÇÃO E ANÁLISE DE BALANÇOS</a:t>
          </a:r>
        </a:p>
      </dsp:txBody>
      <dsp:txXfrm>
        <a:off x="4124" y="2356318"/>
        <a:ext cx="1720467" cy="860233"/>
      </dsp:txXfrm>
    </dsp:sp>
    <dsp:sp modelId="{E978DE79-0A91-BE44-BEDE-91D143AD33B3}">
      <dsp:nvSpPr>
        <dsp:cNvPr id="0" name=""/>
        <dsp:cNvSpPr/>
      </dsp:nvSpPr>
      <dsp:spPr>
        <a:xfrm>
          <a:off x="2085889" y="2356318"/>
          <a:ext cx="1720467" cy="860233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APOIO E CONTROLE DE CONTAS</a:t>
          </a:r>
        </a:p>
      </dsp:txBody>
      <dsp:txXfrm>
        <a:off x="2085889" y="2356318"/>
        <a:ext cx="1720467" cy="860233"/>
      </dsp:txXfrm>
    </dsp:sp>
    <dsp:sp modelId="{FE8E3A7B-00E9-114D-9617-5FF3C532D92E}">
      <dsp:nvSpPr>
        <dsp:cNvPr id="0" name=""/>
        <dsp:cNvSpPr/>
      </dsp:nvSpPr>
      <dsp:spPr>
        <a:xfrm>
          <a:off x="4167655" y="2356318"/>
          <a:ext cx="1720467" cy="860233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CONTROLE DE EVENTOS</a:t>
          </a:r>
        </a:p>
      </dsp:txBody>
      <dsp:txXfrm>
        <a:off x="4167655" y="2356318"/>
        <a:ext cx="1720467" cy="860233"/>
      </dsp:txXfrm>
    </dsp:sp>
    <dsp:sp modelId="{AB68A14D-B634-CF49-A9B2-E8A41BB3FA63}">
      <dsp:nvSpPr>
        <dsp:cNvPr id="0" name=""/>
        <dsp:cNvSpPr/>
      </dsp:nvSpPr>
      <dsp:spPr>
        <a:xfrm>
          <a:off x="6249420" y="2356318"/>
          <a:ext cx="1720467" cy="860233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CONCILIAÇÃO DE RECEITA</a:t>
          </a:r>
        </a:p>
      </dsp:txBody>
      <dsp:txXfrm>
        <a:off x="6249420" y="2356318"/>
        <a:ext cx="1720467" cy="86023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8B0011-42CE-634D-AA30-7FB7E1852E98}">
      <dsp:nvSpPr>
        <dsp:cNvPr id="0" name=""/>
        <dsp:cNvSpPr/>
      </dsp:nvSpPr>
      <dsp:spPr>
        <a:xfrm>
          <a:off x="3987006" y="1930885"/>
          <a:ext cx="2820835" cy="4895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4783"/>
              </a:lnTo>
              <a:lnTo>
                <a:pt x="2820835" y="244783"/>
              </a:lnTo>
              <a:lnTo>
                <a:pt x="2820835" y="489566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5777B8-ECCC-D749-88C8-334D94869B11}">
      <dsp:nvSpPr>
        <dsp:cNvPr id="0" name=""/>
        <dsp:cNvSpPr/>
      </dsp:nvSpPr>
      <dsp:spPr>
        <a:xfrm>
          <a:off x="3941286" y="1930885"/>
          <a:ext cx="91440" cy="48956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89566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1B05A6-6273-DD4C-9FCD-88E45FA56994}">
      <dsp:nvSpPr>
        <dsp:cNvPr id="0" name=""/>
        <dsp:cNvSpPr/>
      </dsp:nvSpPr>
      <dsp:spPr>
        <a:xfrm>
          <a:off x="1166170" y="1930885"/>
          <a:ext cx="2820835" cy="489566"/>
        </a:xfrm>
        <a:custGeom>
          <a:avLst/>
          <a:gdLst/>
          <a:ahLst/>
          <a:cxnLst/>
          <a:rect l="0" t="0" r="0" b="0"/>
          <a:pathLst>
            <a:path>
              <a:moveTo>
                <a:pt x="2820835" y="0"/>
              </a:moveTo>
              <a:lnTo>
                <a:pt x="2820835" y="244783"/>
              </a:lnTo>
              <a:lnTo>
                <a:pt x="0" y="244783"/>
              </a:lnTo>
              <a:lnTo>
                <a:pt x="0" y="489566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FAF243-C55B-224B-926F-123F392C0413}">
      <dsp:nvSpPr>
        <dsp:cNvPr id="0" name=""/>
        <dsp:cNvSpPr/>
      </dsp:nvSpPr>
      <dsp:spPr>
        <a:xfrm>
          <a:off x="2821371" y="765251"/>
          <a:ext cx="2331269" cy="116563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kern="1200" dirty="0"/>
            <a:t>TESOURARIA</a:t>
          </a:r>
        </a:p>
      </dsp:txBody>
      <dsp:txXfrm>
        <a:off x="2821371" y="765251"/>
        <a:ext cx="2331269" cy="1165634"/>
      </dsp:txXfrm>
    </dsp:sp>
    <dsp:sp modelId="{6A799793-A77E-D047-A31C-892BB674D298}">
      <dsp:nvSpPr>
        <dsp:cNvPr id="0" name=""/>
        <dsp:cNvSpPr/>
      </dsp:nvSpPr>
      <dsp:spPr>
        <a:xfrm>
          <a:off x="535" y="2420452"/>
          <a:ext cx="2331269" cy="116563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kern="1200" dirty="0"/>
            <a:t>ADMINISTRAÇÃO DE CAIXA</a:t>
          </a:r>
        </a:p>
      </dsp:txBody>
      <dsp:txXfrm>
        <a:off x="535" y="2420452"/>
        <a:ext cx="2331269" cy="1165634"/>
      </dsp:txXfrm>
    </dsp:sp>
    <dsp:sp modelId="{E978DE79-0A91-BE44-BEDE-91D143AD33B3}">
      <dsp:nvSpPr>
        <dsp:cNvPr id="0" name=""/>
        <dsp:cNvSpPr/>
      </dsp:nvSpPr>
      <dsp:spPr>
        <a:xfrm>
          <a:off x="2821371" y="2420452"/>
          <a:ext cx="2331269" cy="116563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kern="1200" dirty="0"/>
            <a:t>CRÉDITOS E CONTAS A RECEBER</a:t>
          </a:r>
        </a:p>
      </dsp:txBody>
      <dsp:txXfrm>
        <a:off x="2821371" y="2420452"/>
        <a:ext cx="2331269" cy="1165634"/>
      </dsp:txXfrm>
    </dsp:sp>
    <dsp:sp modelId="{FE8E3A7B-00E9-114D-9617-5FF3C532D92E}">
      <dsp:nvSpPr>
        <dsp:cNvPr id="0" name=""/>
        <dsp:cNvSpPr/>
      </dsp:nvSpPr>
      <dsp:spPr>
        <a:xfrm>
          <a:off x="5642207" y="2420452"/>
          <a:ext cx="2331269" cy="116563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kern="1200" dirty="0"/>
            <a:t>EXECUÇÃO DE FOLHA DE PAGAMENTO</a:t>
          </a:r>
        </a:p>
      </dsp:txBody>
      <dsp:txXfrm>
        <a:off x="5642207" y="2420452"/>
        <a:ext cx="2331269" cy="116563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13AB6C-548C-A243-BE08-7C0218B1A3BE}">
      <dsp:nvSpPr>
        <dsp:cNvPr id="0" name=""/>
        <dsp:cNvSpPr/>
      </dsp:nvSpPr>
      <dsp:spPr>
        <a:xfrm>
          <a:off x="6029442" y="3153206"/>
          <a:ext cx="5296719" cy="3064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210"/>
              </a:lnTo>
              <a:lnTo>
                <a:pt x="5296719" y="153210"/>
              </a:lnTo>
              <a:lnTo>
                <a:pt x="5296719" y="306421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C7EC1B-5EDD-D049-9E19-56685DF7D77B}">
      <dsp:nvSpPr>
        <dsp:cNvPr id="0" name=""/>
        <dsp:cNvSpPr/>
      </dsp:nvSpPr>
      <dsp:spPr>
        <a:xfrm>
          <a:off x="6029442" y="3153206"/>
          <a:ext cx="3531146" cy="3064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210"/>
              </a:lnTo>
              <a:lnTo>
                <a:pt x="3531146" y="153210"/>
              </a:lnTo>
              <a:lnTo>
                <a:pt x="3531146" y="306421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830B94-0CED-E443-905F-CC2BAA7E3F1C}">
      <dsp:nvSpPr>
        <dsp:cNvPr id="0" name=""/>
        <dsp:cNvSpPr/>
      </dsp:nvSpPr>
      <dsp:spPr>
        <a:xfrm>
          <a:off x="6029442" y="3153206"/>
          <a:ext cx="1765573" cy="3064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210"/>
              </a:lnTo>
              <a:lnTo>
                <a:pt x="1765573" y="153210"/>
              </a:lnTo>
              <a:lnTo>
                <a:pt x="1765573" y="306421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4A449B-183A-7943-AE31-EDE391CE8BAA}">
      <dsp:nvSpPr>
        <dsp:cNvPr id="0" name=""/>
        <dsp:cNvSpPr/>
      </dsp:nvSpPr>
      <dsp:spPr>
        <a:xfrm>
          <a:off x="5983721" y="3153206"/>
          <a:ext cx="91440" cy="30642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6421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8B0011-42CE-634D-AA30-7FB7E1852E98}">
      <dsp:nvSpPr>
        <dsp:cNvPr id="0" name=""/>
        <dsp:cNvSpPr/>
      </dsp:nvSpPr>
      <dsp:spPr>
        <a:xfrm>
          <a:off x="4263868" y="3153206"/>
          <a:ext cx="1765573" cy="306421"/>
        </a:xfrm>
        <a:custGeom>
          <a:avLst/>
          <a:gdLst/>
          <a:ahLst/>
          <a:cxnLst/>
          <a:rect l="0" t="0" r="0" b="0"/>
          <a:pathLst>
            <a:path>
              <a:moveTo>
                <a:pt x="1765573" y="0"/>
              </a:moveTo>
              <a:lnTo>
                <a:pt x="1765573" y="153210"/>
              </a:lnTo>
              <a:lnTo>
                <a:pt x="0" y="153210"/>
              </a:lnTo>
              <a:lnTo>
                <a:pt x="0" y="306421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5777B8-ECCC-D749-88C8-334D94869B11}">
      <dsp:nvSpPr>
        <dsp:cNvPr id="0" name=""/>
        <dsp:cNvSpPr/>
      </dsp:nvSpPr>
      <dsp:spPr>
        <a:xfrm>
          <a:off x="2498295" y="3153206"/>
          <a:ext cx="3531146" cy="306421"/>
        </a:xfrm>
        <a:custGeom>
          <a:avLst/>
          <a:gdLst/>
          <a:ahLst/>
          <a:cxnLst/>
          <a:rect l="0" t="0" r="0" b="0"/>
          <a:pathLst>
            <a:path>
              <a:moveTo>
                <a:pt x="3531146" y="0"/>
              </a:moveTo>
              <a:lnTo>
                <a:pt x="3531146" y="153210"/>
              </a:lnTo>
              <a:lnTo>
                <a:pt x="0" y="153210"/>
              </a:lnTo>
              <a:lnTo>
                <a:pt x="0" y="306421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1B05A6-6273-DD4C-9FCD-88E45FA56994}">
      <dsp:nvSpPr>
        <dsp:cNvPr id="0" name=""/>
        <dsp:cNvSpPr/>
      </dsp:nvSpPr>
      <dsp:spPr>
        <a:xfrm>
          <a:off x="732722" y="3153206"/>
          <a:ext cx="5296719" cy="306421"/>
        </a:xfrm>
        <a:custGeom>
          <a:avLst/>
          <a:gdLst/>
          <a:ahLst/>
          <a:cxnLst/>
          <a:rect l="0" t="0" r="0" b="0"/>
          <a:pathLst>
            <a:path>
              <a:moveTo>
                <a:pt x="5296719" y="0"/>
              </a:moveTo>
              <a:lnTo>
                <a:pt x="5296719" y="153210"/>
              </a:lnTo>
              <a:lnTo>
                <a:pt x="0" y="153210"/>
              </a:lnTo>
              <a:lnTo>
                <a:pt x="0" y="306421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FAF243-C55B-224B-926F-123F392C0413}">
      <dsp:nvSpPr>
        <dsp:cNvPr id="0" name=""/>
        <dsp:cNvSpPr/>
      </dsp:nvSpPr>
      <dsp:spPr>
        <a:xfrm>
          <a:off x="5299866" y="2423630"/>
          <a:ext cx="1459151" cy="72957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GESTOR EXECUTIVO</a:t>
          </a:r>
        </a:p>
      </dsp:txBody>
      <dsp:txXfrm>
        <a:off x="5299866" y="2423630"/>
        <a:ext cx="1459151" cy="729575"/>
      </dsp:txXfrm>
    </dsp:sp>
    <dsp:sp modelId="{6A799793-A77E-D047-A31C-892BB674D298}">
      <dsp:nvSpPr>
        <dsp:cNvPr id="0" name=""/>
        <dsp:cNvSpPr/>
      </dsp:nvSpPr>
      <dsp:spPr>
        <a:xfrm>
          <a:off x="3146" y="3459628"/>
          <a:ext cx="1459151" cy="72957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PROJETOS</a:t>
          </a:r>
        </a:p>
      </dsp:txBody>
      <dsp:txXfrm>
        <a:off x="3146" y="3459628"/>
        <a:ext cx="1459151" cy="729575"/>
      </dsp:txXfrm>
    </dsp:sp>
    <dsp:sp modelId="{E978DE79-0A91-BE44-BEDE-91D143AD33B3}">
      <dsp:nvSpPr>
        <dsp:cNvPr id="0" name=""/>
        <dsp:cNvSpPr/>
      </dsp:nvSpPr>
      <dsp:spPr>
        <a:xfrm>
          <a:off x="1768719" y="3459628"/>
          <a:ext cx="1459151" cy="72957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ADMINISTRAÇÃO PREDIAL</a:t>
          </a:r>
        </a:p>
      </dsp:txBody>
      <dsp:txXfrm>
        <a:off x="1768719" y="3459628"/>
        <a:ext cx="1459151" cy="729575"/>
      </dsp:txXfrm>
    </dsp:sp>
    <dsp:sp modelId="{FE8E3A7B-00E9-114D-9617-5FF3C532D92E}">
      <dsp:nvSpPr>
        <dsp:cNvPr id="0" name=""/>
        <dsp:cNvSpPr/>
      </dsp:nvSpPr>
      <dsp:spPr>
        <a:xfrm>
          <a:off x="3534293" y="3459628"/>
          <a:ext cx="1459151" cy="72957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RECURSOS</a:t>
          </a:r>
          <a:r>
            <a:rPr lang="pt-BR" sz="1600" kern="1200" baseline="0" dirty="0"/>
            <a:t> HUMANOS</a:t>
          </a:r>
          <a:endParaRPr lang="pt-BR" sz="1600" kern="1200" dirty="0"/>
        </a:p>
      </dsp:txBody>
      <dsp:txXfrm>
        <a:off x="3534293" y="3459628"/>
        <a:ext cx="1459151" cy="729575"/>
      </dsp:txXfrm>
    </dsp:sp>
    <dsp:sp modelId="{7C29E7B6-20E1-F242-A882-0E06633AFCC2}">
      <dsp:nvSpPr>
        <dsp:cNvPr id="0" name=""/>
        <dsp:cNvSpPr/>
      </dsp:nvSpPr>
      <dsp:spPr>
        <a:xfrm>
          <a:off x="5299866" y="3459628"/>
          <a:ext cx="1459151" cy="72957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TIC</a:t>
          </a:r>
        </a:p>
      </dsp:txBody>
      <dsp:txXfrm>
        <a:off x="5299866" y="3459628"/>
        <a:ext cx="1459151" cy="729575"/>
      </dsp:txXfrm>
    </dsp:sp>
    <dsp:sp modelId="{B731DFBE-1105-124F-9ED3-6BEFD566B2FC}">
      <dsp:nvSpPr>
        <dsp:cNvPr id="0" name=""/>
        <dsp:cNvSpPr/>
      </dsp:nvSpPr>
      <dsp:spPr>
        <a:xfrm>
          <a:off x="7065439" y="3459628"/>
          <a:ext cx="1459151" cy="72957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COMUNICAÇÃO</a:t>
          </a:r>
        </a:p>
      </dsp:txBody>
      <dsp:txXfrm>
        <a:off x="7065439" y="3459628"/>
        <a:ext cx="1459151" cy="729575"/>
      </dsp:txXfrm>
    </dsp:sp>
    <dsp:sp modelId="{B9B9315F-505E-1249-A057-B83C830231C3}">
      <dsp:nvSpPr>
        <dsp:cNvPr id="0" name=""/>
        <dsp:cNvSpPr/>
      </dsp:nvSpPr>
      <dsp:spPr>
        <a:xfrm>
          <a:off x="8831012" y="3459628"/>
          <a:ext cx="1459151" cy="72957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OUTRAS EMPRESAS</a:t>
          </a:r>
        </a:p>
      </dsp:txBody>
      <dsp:txXfrm>
        <a:off x="8831012" y="3459628"/>
        <a:ext cx="1459151" cy="729575"/>
      </dsp:txXfrm>
    </dsp:sp>
    <dsp:sp modelId="{060346B2-B018-CF48-8481-06DD1002FB9F}">
      <dsp:nvSpPr>
        <dsp:cNvPr id="0" name=""/>
        <dsp:cNvSpPr/>
      </dsp:nvSpPr>
      <dsp:spPr>
        <a:xfrm>
          <a:off x="10596586" y="3459628"/>
          <a:ext cx="1459151" cy="72957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INTERAÇÃO MINISTERIAL</a:t>
          </a:r>
        </a:p>
      </dsp:txBody>
      <dsp:txXfrm>
        <a:off x="10596586" y="3459628"/>
        <a:ext cx="1459151" cy="72957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9D4099-A2E9-B14B-8D0A-4B84D2D4D286}">
      <dsp:nvSpPr>
        <dsp:cNvPr id="0" name=""/>
        <dsp:cNvSpPr/>
      </dsp:nvSpPr>
      <dsp:spPr>
        <a:xfrm>
          <a:off x="5093735" y="1982787"/>
          <a:ext cx="245799" cy="19172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7238"/>
              </a:lnTo>
              <a:lnTo>
                <a:pt x="245799" y="1917238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E041E9-735A-554B-BE83-584521CCBE69}">
      <dsp:nvSpPr>
        <dsp:cNvPr id="0" name=""/>
        <dsp:cNvSpPr/>
      </dsp:nvSpPr>
      <dsp:spPr>
        <a:xfrm>
          <a:off x="5093735" y="1982787"/>
          <a:ext cx="245799" cy="7537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53786"/>
              </a:lnTo>
              <a:lnTo>
                <a:pt x="245799" y="753786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5777B8-ECCC-D749-88C8-334D94869B11}">
      <dsp:nvSpPr>
        <dsp:cNvPr id="0" name=""/>
        <dsp:cNvSpPr/>
      </dsp:nvSpPr>
      <dsp:spPr>
        <a:xfrm>
          <a:off x="4757808" y="819335"/>
          <a:ext cx="991392" cy="3441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059"/>
              </a:lnTo>
              <a:lnTo>
                <a:pt x="991392" y="172059"/>
              </a:lnTo>
              <a:lnTo>
                <a:pt x="991392" y="344119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373FDE-5232-6744-9533-82BDDAFCB5CF}">
      <dsp:nvSpPr>
        <dsp:cNvPr id="0" name=""/>
        <dsp:cNvSpPr/>
      </dsp:nvSpPr>
      <dsp:spPr>
        <a:xfrm>
          <a:off x="3110950" y="1982787"/>
          <a:ext cx="245799" cy="30806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0690"/>
              </a:lnTo>
              <a:lnTo>
                <a:pt x="245799" y="3080690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F2EFF8-1572-A044-A432-D26C343E42BF}">
      <dsp:nvSpPr>
        <dsp:cNvPr id="0" name=""/>
        <dsp:cNvSpPr/>
      </dsp:nvSpPr>
      <dsp:spPr>
        <a:xfrm>
          <a:off x="3110950" y="1982787"/>
          <a:ext cx="245799" cy="19172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7238"/>
              </a:lnTo>
              <a:lnTo>
                <a:pt x="245799" y="1917238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8515AA-0FCF-CD42-97C7-3F5CCF92714B}">
      <dsp:nvSpPr>
        <dsp:cNvPr id="0" name=""/>
        <dsp:cNvSpPr/>
      </dsp:nvSpPr>
      <dsp:spPr>
        <a:xfrm>
          <a:off x="3110950" y="1982787"/>
          <a:ext cx="245799" cy="7537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53786"/>
              </a:lnTo>
              <a:lnTo>
                <a:pt x="245799" y="753786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1B05A6-6273-DD4C-9FCD-88E45FA56994}">
      <dsp:nvSpPr>
        <dsp:cNvPr id="0" name=""/>
        <dsp:cNvSpPr/>
      </dsp:nvSpPr>
      <dsp:spPr>
        <a:xfrm>
          <a:off x="3766416" y="819335"/>
          <a:ext cx="991392" cy="344119"/>
        </a:xfrm>
        <a:custGeom>
          <a:avLst/>
          <a:gdLst/>
          <a:ahLst/>
          <a:cxnLst/>
          <a:rect l="0" t="0" r="0" b="0"/>
          <a:pathLst>
            <a:path>
              <a:moveTo>
                <a:pt x="991392" y="0"/>
              </a:moveTo>
              <a:lnTo>
                <a:pt x="991392" y="172059"/>
              </a:lnTo>
              <a:lnTo>
                <a:pt x="0" y="172059"/>
              </a:lnTo>
              <a:lnTo>
                <a:pt x="0" y="344119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FAF243-C55B-224B-926F-123F392C0413}">
      <dsp:nvSpPr>
        <dsp:cNvPr id="0" name=""/>
        <dsp:cNvSpPr/>
      </dsp:nvSpPr>
      <dsp:spPr>
        <a:xfrm>
          <a:off x="3938476" y="2"/>
          <a:ext cx="1638665" cy="81933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PROJETOS</a:t>
          </a:r>
        </a:p>
      </dsp:txBody>
      <dsp:txXfrm>
        <a:off x="3938476" y="2"/>
        <a:ext cx="1638665" cy="819332"/>
      </dsp:txXfrm>
    </dsp:sp>
    <dsp:sp modelId="{6A799793-A77E-D047-A31C-892BB674D298}">
      <dsp:nvSpPr>
        <dsp:cNvPr id="0" name=""/>
        <dsp:cNvSpPr/>
      </dsp:nvSpPr>
      <dsp:spPr>
        <a:xfrm>
          <a:off x="2947083" y="1163455"/>
          <a:ext cx="1638665" cy="81933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PROJETOS ESTRUTURAIS</a:t>
          </a:r>
        </a:p>
      </dsp:txBody>
      <dsp:txXfrm>
        <a:off x="2947083" y="1163455"/>
        <a:ext cx="1638665" cy="819332"/>
      </dsp:txXfrm>
    </dsp:sp>
    <dsp:sp modelId="{6F7E275F-BB72-F941-81FB-A5A2F781E8A0}">
      <dsp:nvSpPr>
        <dsp:cNvPr id="0" name=""/>
        <dsp:cNvSpPr/>
      </dsp:nvSpPr>
      <dsp:spPr>
        <a:xfrm>
          <a:off x="3356749" y="2326907"/>
          <a:ext cx="1638665" cy="81933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MANUTENÇÃO</a:t>
          </a:r>
        </a:p>
      </dsp:txBody>
      <dsp:txXfrm>
        <a:off x="3356749" y="2326907"/>
        <a:ext cx="1638665" cy="819332"/>
      </dsp:txXfrm>
    </dsp:sp>
    <dsp:sp modelId="{D685F7EB-DAA7-8E41-A18C-B77F9E78ED6E}">
      <dsp:nvSpPr>
        <dsp:cNvPr id="0" name=""/>
        <dsp:cNvSpPr/>
      </dsp:nvSpPr>
      <dsp:spPr>
        <a:xfrm>
          <a:off x="3356749" y="3490360"/>
          <a:ext cx="1638665" cy="81933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AMPLIAÇÃO</a:t>
          </a:r>
        </a:p>
      </dsp:txBody>
      <dsp:txXfrm>
        <a:off x="3356749" y="3490360"/>
        <a:ext cx="1638665" cy="819332"/>
      </dsp:txXfrm>
    </dsp:sp>
    <dsp:sp modelId="{B6229385-1A37-CF42-9060-0C6276287712}">
      <dsp:nvSpPr>
        <dsp:cNvPr id="0" name=""/>
        <dsp:cNvSpPr/>
      </dsp:nvSpPr>
      <dsp:spPr>
        <a:xfrm>
          <a:off x="3356749" y="4653812"/>
          <a:ext cx="1638665" cy="81933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IMPLANTAÇÃO</a:t>
          </a:r>
        </a:p>
      </dsp:txBody>
      <dsp:txXfrm>
        <a:off x="3356749" y="4653812"/>
        <a:ext cx="1638665" cy="819332"/>
      </dsp:txXfrm>
    </dsp:sp>
    <dsp:sp modelId="{E978DE79-0A91-BE44-BEDE-91D143AD33B3}">
      <dsp:nvSpPr>
        <dsp:cNvPr id="0" name=""/>
        <dsp:cNvSpPr/>
      </dsp:nvSpPr>
      <dsp:spPr>
        <a:xfrm>
          <a:off x="4929868" y="1163455"/>
          <a:ext cx="1638665" cy="81933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PROJETOS MINISTERIAIS</a:t>
          </a:r>
        </a:p>
      </dsp:txBody>
      <dsp:txXfrm>
        <a:off x="4929868" y="1163455"/>
        <a:ext cx="1638665" cy="819332"/>
      </dsp:txXfrm>
    </dsp:sp>
    <dsp:sp modelId="{43767A0D-0EDB-604A-B3A6-303AC5AF7F8D}">
      <dsp:nvSpPr>
        <dsp:cNvPr id="0" name=""/>
        <dsp:cNvSpPr/>
      </dsp:nvSpPr>
      <dsp:spPr>
        <a:xfrm>
          <a:off x="5339535" y="2326907"/>
          <a:ext cx="1638665" cy="81933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EVENTOS DE GRANDE PORTE</a:t>
          </a:r>
        </a:p>
      </dsp:txBody>
      <dsp:txXfrm>
        <a:off x="5339535" y="2326907"/>
        <a:ext cx="1638665" cy="819332"/>
      </dsp:txXfrm>
    </dsp:sp>
    <dsp:sp modelId="{82364315-CBFA-0342-89BC-CE171E9AB14D}">
      <dsp:nvSpPr>
        <dsp:cNvPr id="0" name=""/>
        <dsp:cNvSpPr/>
      </dsp:nvSpPr>
      <dsp:spPr>
        <a:xfrm>
          <a:off x="5339535" y="3490360"/>
          <a:ext cx="1638665" cy="819332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EVENTOS DE PEQUENO PORTE</a:t>
          </a:r>
        </a:p>
      </dsp:txBody>
      <dsp:txXfrm>
        <a:off x="5339535" y="3490360"/>
        <a:ext cx="1638665" cy="8193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184D90-B75A-4D02-BFA3-720128524A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8861DBA-2611-4FE6-9B43-68345CB15B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2D51B13-B0E7-4CE5-A9F6-D1A25EC6E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BABB-05B6-46D9-AD33-951EDB41BA89}" type="datetimeFigureOut">
              <a:rPr lang="pt-BR" smtClean="0"/>
              <a:t>20/06/19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7395119-7674-497D-ADAD-199EA53B1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3C0E060-91D7-4E60-8B63-C460D564D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0383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E5DC4-9E32-4572-B6CA-11027C496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B6FD81C-FDB5-485B-B57F-DAE5066388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FEE65AF-824F-4B5A-8474-C4D8EBC5E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BABB-05B6-46D9-AD33-951EDB41BA89}" type="datetimeFigureOut">
              <a:rPr lang="pt-BR" smtClean="0"/>
              <a:t>20/06/19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38047E3-1DAA-422E-A3AE-D28DFC990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5533901-DD8B-4142-AA8A-D28C7FB7F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55958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C8FF65F-560B-4908-8580-5AE1019437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75FFB60-66EA-41E3-B0B1-497729B46E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B455F67-400D-401E-A66F-D59BFA1F6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BABB-05B6-46D9-AD33-951EDB41BA89}" type="datetimeFigureOut">
              <a:rPr lang="pt-BR" smtClean="0"/>
              <a:t>20/06/19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DF47C46-6905-4DE9-8A75-9EEC99D1A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53A9720-58B8-4FF8-9E08-AEE3B1264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1963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272B66-31A3-4E49-AC80-1CBF3B280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CF81634-F8A8-4D15-8D6A-4358480F8A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13AEFB8-7DEA-4C9A-A071-452CAA6A9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BABB-05B6-46D9-AD33-951EDB41BA89}" type="datetimeFigureOut">
              <a:rPr lang="pt-BR" smtClean="0"/>
              <a:t>20/06/19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5EC94E6-C7CB-4D38-984C-AF8D6D2BB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E67F739-0EB3-4D16-B822-13E970E7A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8765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01CE3A-EE4F-44AE-A93B-790FE33B5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BEB4176-FA63-4367-B46C-849B0FF315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B74801A-5215-4D41-B4CC-DFD603A60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BABB-05B6-46D9-AD33-951EDB41BA89}" type="datetimeFigureOut">
              <a:rPr lang="pt-BR" smtClean="0"/>
              <a:t>20/06/19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A914FE0-8A1C-495A-B65F-4CBCC0730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4141C72-BAA0-40F3-9A91-B1B152A1D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8652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F4054C-A119-4B20-B894-845BFD91C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2942C1E-00EC-4B2E-8350-035D176598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7F5EDAE-D2AF-4273-A7E6-F78539DBF6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CE0933A-DD6E-4D71-849B-981E83FEC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BABB-05B6-46D9-AD33-951EDB41BA89}" type="datetimeFigureOut">
              <a:rPr lang="pt-BR" smtClean="0"/>
              <a:t>20/06/19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31D0495-10A3-42BB-979F-9D445F83A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7FC27BE-2A64-4C91-86CA-A1FB3857B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479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646F7-3CFB-49A5-8A06-F5A9DEBA9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F75193A-CFA7-4985-83AE-A230329E23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01B4566-DAA4-4B5C-9623-91BD86B6E0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9F62751-9C70-4D31-A944-F6363B1B9E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A2FC2B98-EAD6-4C8F-8843-CAAE9C63B5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2B8948CE-F744-4A80-88B8-C2209D7D7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BABB-05B6-46D9-AD33-951EDB41BA89}" type="datetimeFigureOut">
              <a:rPr lang="pt-BR" smtClean="0"/>
              <a:t>20/06/19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DD327284-EE2D-4B4C-80DD-C6C7B6668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D0155549-74D5-4AFB-8D60-765704DAE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7936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D8A1CE-4DF3-4EE9-98FB-7F3183260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6B3A1D26-2B6F-4921-8E96-8EA2A0AF7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BABB-05B6-46D9-AD33-951EDB41BA89}" type="datetimeFigureOut">
              <a:rPr lang="pt-BR" smtClean="0"/>
              <a:t>20/06/19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04C1B1A-F2A1-462A-94DB-AF64553BE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26A0BA0-F24A-48AB-B7C8-AE59E66F7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5876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BB4FF13-266A-4584-9C19-0E947FD57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BABB-05B6-46D9-AD33-951EDB41BA89}" type="datetimeFigureOut">
              <a:rPr lang="pt-BR" smtClean="0"/>
              <a:t>20/06/19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1B06952-D6D7-4B89-A133-BCB7E8345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4BC821F-6ACB-48C1-987C-DEE9E7768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7030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A30348-7394-4B51-8BAE-5E89604696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9D9B79D-3ED2-488C-BB98-2092A886D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C8D989C-2F8A-40AA-8AD8-115AA1BEA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DF488CF-8B3C-425E-AE60-03D124E69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BABB-05B6-46D9-AD33-951EDB41BA89}" type="datetimeFigureOut">
              <a:rPr lang="pt-BR" smtClean="0"/>
              <a:t>20/06/19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34AD129-D44D-4F1B-89C2-54E01FB71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9DD572B-E174-4210-828E-B392DB9A7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6918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73DCA9-8A4B-40C3-ACFE-0A2951542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962FB60-A952-4973-A8A7-2BF57DFEA6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7E79B79-0CD6-43F6-A94A-CF8D27695A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F6B7AD4-29D0-47A3-B42F-E2CA5856A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BABB-05B6-46D9-AD33-951EDB41BA89}" type="datetimeFigureOut">
              <a:rPr lang="pt-BR" smtClean="0"/>
              <a:t>20/06/19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651D8B3-47CC-4C58-838F-4F63140F3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E87CBA4-DB56-4A0B-8EEB-4DB5D20F0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3558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61977C9-D50A-49FB-83A1-7EB772C6A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87868B1-7A02-4D8F-9FD3-13D327D9CE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D2F8A3D-2D27-4339-B7E8-250C70F8C8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CBABB-05B6-46D9-AD33-951EDB41BA89}" type="datetimeFigureOut">
              <a:rPr lang="pt-BR" smtClean="0"/>
              <a:t>20/06/19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E4B629C-8D17-4D99-BFAB-A20B437936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7142677-FD20-43BF-9AC1-ABA6B3EA80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2965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m 21">
            <a:extLst>
              <a:ext uri="{FF2B5EF4-FFF2-40B4-BE49-F238E27FC236}">
                <a16:creationId xmlns:a16="http://schemas.microsoft.com/office/drawing/2014/main" id="{B79836FE-128E-45B0-B035-0A63FB123C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190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28" y="250031"/>
            <a:ext cx="7805382" cy="1325563"/>
          </a:xfrm>
        </p:spPr>
        <p:txBody>
          <a:bodyPr/>
          <a:lstStyle/>
          <a:p>
            <a:r>
              <a:rPr lang="pt-BR" dirty="0"/>
              <a:t>GESTÃO FINANCEIRA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23521A24-95C2-C949-9756-2E06F7F04C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1705343"/>
              </p:ext>
            </p:extLst>
          </p:nvPr>
        </p:nvGraphicFramePr>
        <p:xfrm>
          <a:off x="3919538" y="1825625"/>
          <a:ext cx="7974012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163281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28" y="250031"/>
            <a:ext cx="7805382" cy="1325563"/>
          </a:xfrm>
        </p:spPr>
        <p:txBody>
          <a:bodyPr/>
          <a:lstStyle/>
          <a:p>
            <a:r>
              <a:rPr lang="pt-BR" dirty="0"/>
              <a:t>GESTÃO FINANCEIRA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23521A24-95C2-C949-9756-2E06F7F04C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2041666"/>
              </p:ext>
            </p:extLst>
          </p:nvPr>
        </p:nvGraphicFramePr>
        <p:xfrm>
          <a:off x="3919538" y="1825625"/>
          <a:ext cx="7974012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769020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28" y="250031"/>
            <a:ext cx="7805382" cy="1325563"/>
          </a:xfrm>
        </p:spPr>
        <p:txBody>
          <a:bodyPr/>
          <a:lstStyle/>
          <a:p>
            <a:r>
              <a:rPr lang="pt-BR" dirty="0"/>
              <a:t>GESTÃO FINANCEIRA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23521A24-95C2-C949-9756-2E06F7F04C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8889433"/>
              </p:ext>
            </p:extLst>
          </p:nvPr>
        </p:nvGraphicFramePr>
        <p:xfrm>
          <a:off x="3919538" y="1825625"/>
          <a:ext cx="7974012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008270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28" y="250031"/>
            <a:ext cx="7805382" cy="1325563"/>
          </a:xfrm>
        </p:spPr>
        <p:txBody>
          <a:bodyPr/>
          <a:lstStyle/>
          <a:p>
            <a:r>
              <a:rPr lang="pt-BR" dirty="0"/>
              <a:t>GESTÃO EXECUTIVA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23521A24-95C2-C949-9756-2E06F7F04C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2003863"/>
              </p:ext>
            </p:extLst>
          </p:nvPr>
        </p:nvGraphicFramePr>
        <p:xfrm>
          <a:off x="132523" y="132522"/>
          <a:ext cx="12058884" cy="6612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227225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28" y="250031"/>
            <a:ext cx="7805382" cy="1325563"/>
          </a:xfrm>
        </p:spPr>
        <p:txBody>
          <a:bodyPr/>
          <a:lstStyle/>
          <a:p>
            <a:r>
              <a:rPr lang="pt-BR" dirty="0"/>
              <a:t>GESTÃO EXECUTIVA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23521A24-95C2-C949-9756-2E06F7F04C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6123203"/>
              </p:ext>
            </p:extLst>
          </p:nvPr>
        </p:nvGraphicFramePr>
        <p:xfrm>
          <a:off x="2266122" y="1272209"/>
          <a:ext cx="9925284" cy="5473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666338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28" y="250031"/>
            <a:ext cx="7805382" cy="1325563"/>
          </a:xfrm>
        </p:spPr>
        <p:txBody>
          <a:bodyPr/>
          <a:lstStyle/>
          <a:p>
            <a:r>
              <a:rPr lang="pt-BR" dirty="0"/>
              <a:t>GESTÃO EXECUTIVA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23521A24-95C2-C949-9756-2E06F7F04C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5972067"/>
              </p:ext>
            </p:extLst>
          </p:nvPr>
        </p:nvGraphicFramePr>
        <p:xfrm>
          <a:off x="2266122" y="1272209"/>
          <a:ext cx="9925284" cy="5473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859309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28" y="250031"/>
            <a:ext cx="7805382" cy="1325563"/>
          </a:xfrm>
        </p:spPr>
        <p:txBody>
          <a:bodyPr/>
          <a:lstStyle/>
          <a:p>
            <a:r>
              <a:rPr lang="pt-BR" dirty="0"/>
              <a:t>GESTÃO EXECUTIVA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23521A24-95C2-C949-9756-2E06F7F04C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8241107"/>
              </p:ext>
            </p:extLst>
          </p:nvPr>
        </p:nvGraphicFramePr>
        <p:xfrm>
          <a:off x="821635" y="636104"/>
          <a:ext cx="11369771" cy="61092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395194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28" y="250031"/>
            <a:ext cx="7805382" cy="1325563"/>
          </a:xfrm>
        </p:spPr>
        <p:txBody>
          <a:bodyPr/>
          <a:lstStyle/>
          <a:p>
            <a:r>
              <a:rPr lang="pt-BR" dirty="0"/>
              <a:t>GESTÃO EXECUTIVA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23521A24-95C2-C949-9756-2E06F7F04C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9033046"/>
              </p:ext>
            </p:extLst>
          </p:nvPr>
        </p:nvGraphicFramePr>
        <p:xfrm>
          <a:off x="821635" y="636104"/>
          <a:ext cx="11369771" cy="61092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904781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28" y="250031"/>
            <a:ext cx="7805382" cy="1325563"/>
          </a:xfrm>
        </p:spPr>
        <p:txBody>
          <a:bodyPr/>
          <a:lstStyle/>
          <a:p>
            <a:r>
              <a:rPr lang="pt-BR" dirty="0"/>
              <a:t>GESTÃO EXECUTIVA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23521A24-95C2-C949-9756-2E06F7F04C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9853573"/>
              </p:ext>
            </p:extLst>
          </p:nvPr>
        </p:nvGraphicFramePr>
        <p:xfrm>
          <a:off x="821635" y="636104"/>
          <a:ext cx="11369771" cy="61092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593196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28" y="250031"/>
            <a:ext cx="7805382" cy="1325563"/>
          </a:xfrm>
        </p:spPr>
        <p:txBody>
          <a:bodyPr/>
          <a:lstStyle/>
          <a:p>
            <a:r>
              <a:rPr lang="pt-BR" dirty="0"/>
              <a:t>GESTÃO EXECUTIVA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23521A24-95C2-C949-9756-2E06F7F04C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8651961"/>
              </p:ext>
            </p:extLst>
          </p:nvPr>
        </p:nvGraphicFramePr>
        <p:xfrm>
          <a:off x="821635" y="636104"/>
          <a:ext cx="11369771" cy="61092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1946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2410" y="1709738"/>
            <a:ext cx="10515600" cy="2852737"/>
          </a:xfrm>
        </p:spPr>
        <p:txBody>
          <a:bodyPr/>
          <a:lstStyle/>
          <a:p>
            <a:pPr algn="ctr"/>
            <a:r>
              <a:rPr lang="pt-BR" dirty="0"/>
              <a:t>Liderança Eclesiástica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0BAB1C3-51E2-4F73-8A2C-2A1B4DDA01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02410" y="4589463"/>
            <a:ext cx="10515600" cy="1500187"/>
          </a:xfrm>
        </p:spPr>
        <p:txBody>
          <a:bodyPr/>
          <a:lstStyle/>
          <a:p>
            <a:pPr algn="ctr"/>
            <a:r>
              <a:rPr lang="pt-BR" dirty="0"/>
              <a:t>Pr. André Oliveira e Jucilei Queiroz</a:t>
            </a:r>
          </a:p>
        </p:txBody>
      </p:sp>
    </p:spTree>
    <p:extLst>
      <p:ext uri="{BB962C8B-B14F-4D97-AF65-F5344CB8AC3E}">
        <p14:creationId xmlns:p14="http://schemas.microsoft.com/office/powerpoint/2010/main" val="17701212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28" y="250031"/>
            <a:ext cx="7805382" cy="1325563"/>
          </a:xfrm>
        </p:spPr>
        <p:txBody>
          <a:bodyPr/>
          <a:lstStyle/>
          <a:p>
            <a:r>
              <a:rPr lang="pt-BR" dirty="0"/>
              <a:t>GESTÃO EXECUTIVA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23521A24-95C2-C949-9756-2E06F7F04C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1159407"/>
              </p:ext>
            </p:extLst>
          </p:nvPr>
        </p:nvGraphicFramePr>
        <p:xfrm>
          <a:off x="821635" y="636104"/>
          <a:ext cx="11369771" cy="61092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571591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6539" y="250031"/>
            <a:ext cx="8438571" cy="1325563"/>
          </a:xfrm>
        </p:spPr>
        <p:txBody>
          <a:bodyPr/>
          <a:lstStyle/>
          <a:p>
            <a:r>
              <a:rPr lang="pt-BR" dirty="0"/>
              <a:t>GESTÃO DE EXPANSÃO MISSIONÁRIA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23521A24-95C2-C949-9756-2E06F7F04C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1103554"/>
              </p:ext>
            </p:extLst>
          </p:nvPr>
        </p:nvGraphicFramePr>
        <p:xfrm>
          <a:off x="1630017" y="1378226"/>
          <a:ext cx="10561389" cy="5367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165286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28" y="250031"/>
            <a:ext cx="7805382" cy="1325563"/>
          </a:xfrm>
        </p:spPr>
        <p:txBody>
          <a:bodyPr/>
          <a:lstStyle/>
          <a:p>
            <a:r>
              <a:rPr lang="pt-BR" dirty="0"/>
              <a:t>REORGANIZAÇÃO ECLESIÁTICA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0BAB1C3-51E2-4F73-8A2C-2A1B4DDA01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9728" y="1825625"/>
            <a:ext cx="7973568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pt-BR" dirty="0"/>
              <a:t>MAPEAMENTO DO ESTADO ATUAL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dirty="0"/>
              <a:t>QUAL O ATUAL ORGANOGRAMA?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dirty="0"/>
              <a:t>ENTREVISTA COM PESSOAS CHAVE DO STAFF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dirty="0"/>
              <a:t>PROVIDÊNCIAS EMERGENCIAIS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dirty="0"/>
              <a:t>REFORMA DO QUADRO DE FUNCIONÁRIOS</a:t>
            </a:r>
          </a:p>
          <a:p>
            <a:pPr marL="514350" indent="-514350">
              <a:buFont typeface="+mj-lt"/>
              <a:buAutoNum type="arabicPeriod"/>
            </a:pPr>
            <a:r>
              <a:rPr lang="pt-BR" dirty="0"/>
              <a:t>PESQUISA DE CLIMA ORGANIZACIONAL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dirty="0"/>
              <a:t>TODO STAFF ADMINISTRATIVO E PASTORAL RESPONDE</a:t>
            </a:r>
          </a:p>
          <a:p>
            <a:pPr marL="514350" indent="-514350">
              <a:buFont typeface="+mj-lt"/>
              <a:buAutoNum type="arabicPeriod"/>
            </a:pPr>
            <a:r>
              <a:rPr lang="pt-BR" dirty="0"/>
              <a:t>MAPEAMENTO DOS PROCESSOS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dirty="0"/>
              <a:t>COMO AS COISAS ACONTECEM NA IGREJA?</a:t>
            </a:r>
          </a:p>
          <a:p>
            <a:pPr marL="514350" indent="-514350">
              <a:buFont typeface="+mj-lt"/>
              <a:buAutoNum type="arabicPeriod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258369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28" y="250031"/>
            <a:ext cx="7805382" cy="1325563"/>
          </a:xfrm>
        </p:spPr>
        <p:txBody>
          <a:bodyPr/>
          <a:lstStyle/>
          <a:p>
            <a:r>
              <a:rPr lang="pt-BR" dirty="0"/>
              <a:t>REORGANIZAÇÃO ECLESIÁTICA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0BAB1C3-51E2-4F73-8A2C-2A1B4DDA01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7113" y="1825625"/>
            <a:ext cx="8156183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pt-BR" dirty="0"/>
              <a:t>MONTE UMA CONSULTORIA COM OS VOLUNTÁRIOS QUE TÊM EXPERTIZE EMPRESARIAL</a:t>
            </a:r>
          </a:p>
          <a:p>
            <a:pPr marL="514350" indent="-514350">
              <a:buFont typeface="+mj-lt"/>
              <a:buAutoNum type="arabicPeriod"/>
            </a:pPr>
            <a:r>
              <a:rPr lang="pt-BR" dirty="0"/>
              <a:t>PROMOVA A PESQUISA DE CLIMA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dirty="0"/>
              <a:t>DIVULGAR A PESQUISA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dirty="0"/>
              <a:t>MONITORAR O PERCENTUAL DE RESPOSTAS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dirty="0"/>
              <a:t>COMPILAR RESULTADOS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dirty="0"/>
              <a:t>DISCUTIR RESULTADOS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dirty="0"/>
              <a:t>ELABORAR PLANO DE AÇÃO</a:t>
            </a:r>
          </a:p>
          <a:p>
            <a:pPr marL="514350" indent="-514350">
              <a:buFont typeface="+mj-lt"/>
              <a:buAutoNum type="arabicPeriod"/>
            </a:pPr>
            <a:r>
              <a:rPr lang="pt-BR" dirty="0"/>
              <a:t>ELABORE UM DOSSIÊ E APRESENTE AO PRESIDENTE</a:t>
            </a:r>
          </a:p>
          <a:p>
            <a:pPr marL="514350" indent="-514350">
              <a:buFont typeface="+mj-lt"/>
              <a:buAutoNum type="arabicPeriod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215041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28" y="250031"/>
            <a:ext cx="7805382" cy="1325563"/>
          </a:xfrm>
        </p:spPr>
        <p:txBody>
          <a:bodyPr/>
          <a:lstStyle/>
          <a:p>
            <a:r>
              <a:rPr lang="pt-BR" dirty="0"/>
              <a:t>PLANEJAMENTO ESTRATÉGICO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0BAB1C3-51E2-4F73-8A2C-2A1B4DDA01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7113" y="1825625"/>
            <a:ext cx="8156183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pt-BR" dirty="0"/>
              <a:t>VOCÊ TEM UM PLANEJAMENTO ESTRATÉGICO?</a:t>
            </a:r>
          </a:p>
          <a:p>
            <a:pPr marL="514350" indent="-514350">
              <a:buFont typeface="+mj-lt"/>
              <a:buAutoNum type="arabicPeriod"/>
            </a:pPr>
            <a:r>
              <a:rPr lang="pt-BR" dirty="0"/>
              <a:t>QUAL A SUA MISSÃO, VISÃO E VALORES?</a:t>
            </a:r>
          </a:p>
          <a:p>
            <a:pPr marL="514350" indent="-514350">
              <a:buFont typeface="+mj-lt"/>
              <a:buAutoNum type="arabicPeriod"/>
            </a:pPr>
            <a:r>
              <a:rPr lang="pt-BR" dirty="0"/>
              <a:t>QUAIS SÃO SUAS METAS DE LONGO PRAZO?</a:t>
            </a:r>
          </a:p>
          <a:p>
            <a:pPr marL="514350" indent="-514350">
              <a:buFont typeface="+mj-lt"/>
              <a:buAutoNum type="arabicPeriod"/>
            </a:pPr>
            <a:r>
              <a:rPr lang="pt-BR" dirty="0"/>
              <a:t>QUAL É O SEU FOCO?</a:t>
            </a:r>
          </a:p>
          <a:p>
            <a:pPr marL="514350" indent="-514350">
              <a:buFont typeface="+mj-lt"/>
              <a:buAutoNum type="arabicPeriod"/>
            </a:pPr>
            <a:endParaRPr lang="pt-BR" dirty="0"/>
          </a:p>
          <a:p>
            <a:pPr marL="0" indent="0">
              <a:buNone/>
            </a:pPr>
            <a:r>
              <a:rPr lang="pt-BR" dirty="0"/>
              <a:t>RECOMENDAMOS O LIVRO “PLANEJAMENTO ESTRATÉGICO PARA IGREJAS” – JOSUÉ CAMPANHA</a:t>
            </a:r>
          </a:p>
          <a:p>
            <a:pPr marL="514350" indent="-514350">
              <a:buFont typeface="+mj-lt"/>
              <a:buAutoNum type="arabicPeriod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025897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28" y="250031"/>
            <a:ext cx="7805382" cy="1325563"/>
          </a:xfrm>
        </p:spPr>
        <p:txBody>
          <a:bodyPr/>
          <a:lstStyle/>
          <a:p>
            <a:r>
              <a:rPr lang="pt-BR" dirty="0"/>
              <a:t>PLANEJAMENTO ORÇAMENTÁRIO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0BAB1C3-51E2-4F73-8A2C-2A1B4DDA01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4327" y="1481067"/>
            <a:ext cx="8156183" cy="515827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t-BR" dirty="0"/>
          </a:p>
          <a:p>
            <a:pPr marL="514350" indent="-514350">
              <a:buFont typeface="+mj-lt"/>
              <a:buAutoNum type="arabicPeriod"/>
            </a:pPr>
            <a:r>
              <a:rPr lang="pt-BR" dirty="0"/>
              <a:t>QUAL A PERCENTAGEM DE SUAS ENTRADAS É COMPROMETIDA COM CUSTOS FIXO?</a:t>
            </a:r>
          </a:p>
          <a:p>
            <a:pPr marL="514350" indent="-514350">
              <a:buFont typeface="+mj-lt"/>
              <a:buAutoNum type="arabicPeriod"/>
            </a:pPr>
            <a:r>
              <a:rPr lang="pt-BR" dirty="0"/>
              <a:t>COMO ESTÁ A SUA GESTÃO DE CUSTOS VARIÁVEIS? Você gerencia suas contas de energia, água, gás?</a:t>
            </a:r>
          </a:p>
          <a:p>
            <a:pPr marL="514350" indent="-514350">
              <a:buFont typeface="+mj-lt"/>
              <a:buAutoNum type="arabicPeriod"/>
            </a:pPr>
            <a:r>
              <a:rPr lang="pt-BR" dirty="0"/>
              <a:t>COMO É A SUA DISTRIBUIÇÃO ORÇAMENTÁRIA ENTRE OS MINISTÉRIOS?</a:t>
            </a:r>
          </a:p>
          <a:p>
            <a:pPr marL="514350" indent="-514350">
              <a:buFont typeface="+mj-lt"/>
              <a:buAutoNum type="arabicPeriod"/>
            </a:pPr>
            <a:r>
              <a:rPr lang="pt-BR" dirty="0"/>
              <a:t>COMO É A SUA GESTÃO DE CONTRATOS?</a:t>
            </a:r>
          </a:p>
          <a:p>
            <a:pPr marL="514350" indent="-514350">
              <a:buFont typeface="+mj-lt"/>
              <a:buAutoNum type="arabicPeriod"/>
            </a:pPr>
            <a:r>
              <a:rPr lang="pt-BR" dirty="0"/>
              <a:t>COMO SÃO SUAS FORMAS DE CONTRATAÇÃO DE PESSOAL?</a:t>
            </a:r>
          </a:p>
          <a:p>
            <a:pPr marL="514350" indent="-514350">
              <a:buFont typeface="+mj-lt"/>
              <a:buAutoNum type="arabicPeriod"/>
            </a:pPr>
            <a:r>
              <a:rPr lang="pt-BR" dirty="0"/>
              <a:t>VOCÊ TEM UM FUNDO DE RESERVA?</a:t>
            </a:r>
          </a:p>
          <a:p>
            <a:pPr marL="514350" indent="-514350">
              <a:buFont typeface="+mj-lt"/>
              <a:buAutoNum type="arabicPeriod"/>
            </a:pPr>
            <a:endParaRPr lang="pt-BR" dirty="0"/>
          </a:p>
          <a:p>
            <a:pPr marL="514350" indent="-514350">
              <a:buFont typeface="+mj-lt"/>
              <a:buAutoNum type="arabicPeriod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697036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AA05C793-0DAB-9A44-91E7-3F0731856EAD}"/>
              </a:ext>
            </a:extLst>
          </p:cNvPr>
          <p:cNvGraphicFramePr/>
          <p:nvPr>
            <p:extLst/>
          </p:nvPr>
        </p:nvGraphicFramePr>
        <p:xfrm>
          <a:off x="2032000" y="127429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ítulo 2">
            <a:extLst>
              <a:ext uri="{FF2B5EF4-FFF2-40B4-BE49-F238E27FC236}">
                <a16:creationId xmlns:a16="http://schemas.microsoft.com/office/drawing/2014/main" id="{D582F7AB-8530-ED47-AF13-A7B671FE7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211" y="50333"/>
            <a:ext cx="10515600" cy="1325563"/>
          </a:xfrm>
        </p:spPr>
        <p:txBody>
          <a:bodyPr/>
          <a:lstStyle/>
          <a:p>
            <a:r>
              <a:rPr lang="pt-BR" dirty="0"/>
              <a:t>PLANO ANUAL ORÇAMENTÁRIO - PAN</a:t>
            </a:r>
          </a:p>
        </p:txBody>
      </p:sp>
    </p:spTree>
    <p:extLst>
      <p:ext uri="{BB962C8B-B14F-4D97-AF65-F5344CB8AC3E}">
        <p14:creationId xmlns:p14="http://schemas.microsoft.com/office/powerpoint/2010/main" val="37495470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383338-910C-D945-8E51-8189F19E1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LEVANTAMENTO DE PROJETOS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AD00E7C-FAAB-6345-960F-D5ACF17811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CADA PROJETO DEVERÁ CONTEMPLAR UM CONTEÚDO MÍNIMO</a:t>
            </a:r>
          </a:p>
          <a:p>
            <a:pPr lvl="1"/>
            <a:r>
              <a:rPr lang="pt-BR" dirty="0"/>
              <a:t>TIPO (ESTRUTURAL X MINISTERIAL)</a:t>
            </a:r>
          </a:p>
          <a:p>
            <a:pPr lvl="1"/>
            <a:r>
              <a:rPr lang="pt-BR" dirty="0"/>
              <a:t>SUB-TIPO (MANUTENÇÃO, IMPLANTAÇÃO, AMPLIAÇÃO, EVENTOS, ETC.)</a:t>
            </a:r>
          </a:p>
          <a:p>
            <a:pPr lvl="1"/>
            <a:r>
              <a:rPr lang="pt-BR" dirty="0"/>
              <a:t>PORTE (GRANDE, MÉDIO, PEQUENO)</a:t>
            </a:r>
          </a:p>
          <a:p>
            <a:pPr lvl="1"/>
            <a:r>
              <a:rPr lang="pt-BR" dirty="0"/>
              <a:t>CUSTO ESTIMADO (COM PLANILHA DE DETALHAMENTO DE CUSTOS)</a:t>
            </a:r>
          </a:p>
          <a:p>
            <a:pPr lvl="1"/>
            <a:r>
              <a:rPr lang="pt-BR" dirty="0"/>
              <a:t>PRAZO DE ENTREGA </a:t>
            </a:r>
          </a:p>
          <a:p>
            <a:pPr lvl="1"/>
            <a:r>
              <a:rPr lang="pt-BR" dirty="0"/>
              <a:t>DATA DE INÍCIO DO EMPREENDIMENTO</a:t>
            </a:r>
          </a:p>
          <a:p>
            <a:pPr lvl="1"/>
            <a:r>
              <a:rPr lang="pt-BR" dirty="0"/>
              <a:t>PRIORIZAÇÃO DO PROPONENTE (ORDEM NUMÉRICA)</a:t>
            </a:r>
          </a:p>
          <a:p>
            <a:pPr lvl="1"/>
            <a:r>
              <a:rPr lang="pt-BR" dirty="0"/>
              <a:t>ARGUMENTAÇÃO</a:t>
            </a:r>
          </a:p>
        </p:txBody>
      </p:sp>
    </p:spTree>
    <p:extLst>
      <p:ext uri="{BB962C8B-B14F-4D97-AF65-F5344CB8AC3E}">
        <p14:creationId xmlns:p14="http://schemas.microsoft.com/office/powerpoint/2010/main" val="3889569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383338-910C-D945-8E51-8189F19E1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PRIORIZAÇÃO DE PROJETOS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AD00E7C-FAAB-6345-960F-D5ACF17811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UMA VEZ QUE TODOS SUBMETERAM SEUS PROJETOS PARA O ANO SEGUINTE, UMA COMISSÃO PRESIDIDA PELO PASTOR PRESIDENTE DEVERÁ DETERMINAR DIRETRIZES PARA </a:t>
            </a:r>
            <a:r>
              <a:rPr lang="pt-BR" b="1" dirty="0"/>
              <a:t>PRIORIZAÇÃO.</a:t>
            </a:r>
            <a:r>
              <a:rPr lang="pt-BR" dirty="0"/>
              <a:t> </a:t>
            </a:r>
          </a:p>
          <a:p>
            <a:r>
              <a:rPr lang="pt-BR" dirty="0"/>
              <a:t>OS PROJETOS “CORTADOS” SERÃO APROVEITADOS OU NÃO EM ANOS SUBSEQUENTES. </a:t>
            </a:r>
          </a:p>
          <a:p>
            <a:r>
              <a:rPr lang="pt-BR" dirty="0"/>
              <a:t>COM A CARTEIRA DE PROJETOS APROVADA O ORÇAMENTO É ELABORADO SOMANDO-SE TODAS AS DEMANDAS FINANCEIRAS. </a:t>
            </a:r>
          </a:p>
          <a:p>
            <a:r>
              <a:rPr lang="pt-BR" dirty="0"/>
              <a:t>AQUI EXISTE UM TRABALHO ITERATIVO PARA FECHAR O ORÇAMENTO.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081282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AA05C793-0DAB-9A44-91E7-3F0731856EAD}"/>
              </a:ext>
            </a:extLst>
          </p:cNvPr>
          <p:cNvGraphicFramePr/>
          <p:nvPr>
            <p:extLst/>
          </p:nvPr>
        </p:nvGraphicFramePr>
        <p:xfrm>
          <a:off x="2032000" y="127429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ítulo 2">
            <a:extLst>
              <a:ext uri="{FF2B5EF4-FFF2-40B4-BE49-F238E27FC236}">
                <a16:creationId xmlns:a16="http://schemas.microsoft.com/office/drawing/2014/main" id="{D582F7AB-8530-ED47-AF13-A7B671FE7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211" y="50333"/>
            <a:ext cx="10515600" cy="1325563"/>
          </a:xfrm>
        </p:spPr>
        <p:txBody>
          <a:bodyPr/>
          <a:lstStyle/>
          <a:p>
            <a:r>
              <a:rPr lang="pt-BR" dirty="0"/>
              <a:t>DESDOBRAMENTO DO PAN</a:t>
            </a:r>
          </a:p>
        </p:txBody>
      </p:sp>
    </p:spTree>
    <p:extLst>
      <p:ext uri="{BB962C8B-B14F-4D97-AF65-F5344CB8AC3E}">
        <p14:creationId xmlns:p14="http://schemas.microsoft.com/office/powerpoint/2010/main" val="239139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28" y="250031"/>
            <a:ext cx="7805382" cy="1325563"/>
          </a:xfrm>
        </p:spPr>
        <p:txBody>
          <a:bodyPr/>
          <a:lstStyle/>
          <a:p>
            <a:r>
              <a:rPr lang="pt-BR" dirty="0"/>
              <a:t>Liderança Eclesiástica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0BAB1C3-51E2-4F73-8A2C-2A1B4DDA01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9728" y="1825625"/>
            <a:ext cx="7973568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pt-BR" dirty="0"/>
              <a:t>Organograma Típico de uma igreja</a:t>
            </a:r>
          </a:p>
          <a:p>
            <a:pPr marL="514350" lvl="0" indent="-514350">
              <a:buFont typeface="+mj-lt"/>
              <a:buAutoNum type="arabicPeriod"/>
            </a:pPr>
            <a:r>
              <a:rPr lang="pt-BR" dirty="0"/>
              <a:t>Gestão Financeira</a:t>
            </a:r>
          </a:p>
          <a:p>
            <a:pPr marL="514350" lvl="0" indent="-514350">
              <a:buFont typeface="+mj-lt"/>
              <a:buAutoNum type="arabicPeriod"/>
            </a:pPr>
            <a:r>
              <a:rPr lang="pt-BR" dirty="0"/>
              <a:t>Gestão Executiva</a:t>
            </a:r>
          </a:p>
          <a:p>
            <a:pPr marL="514350" lvl="0" indent="-514350">
              <a:buFont typeface="+mj-lt"/>
              <a:buAutoNum type="arabicPeriod"/>
            </a:pPr>
            <a:r>
              <a:rPr lang="pt-BR" dirty="0"/>
              <a:t>Gestão Missionária</a:t>
            </a:r>
          </a:p>
          <a:p>
            <a:pPr marL="514350" lvl="0" indent="-514350">
              <a:buFont typeface="+mj-lt"/>
              <a:buAutoNum type="arabicPeriod"/>
            </a:pPr>
            <a:r>
              <a:rPr lang="pt-BR" dirty="0"/>
              <a:t>Processo Inicial de Reorganização Eclesiástica</a:t>
            </a:r>
          </a:p>
          <a:p>
            <a:pPr marL="514350" lvl="0" indent="-514350">
              <a:buFont typeface="+mj-lt"/>
              <a:buAutoNum type="arabicPeriod"/>
            </a:pPr>
            <a:r>
              <a:rPr lang="pt-BR" dirty="0"/>
              <a:t>Planejamento Estratégico</a:t>
            </a:r>
          </a:p>
          <a:p>
            <a:pPr marL="514350" lvl="0" indent="-514350">
              <a:buFont typeface="+mj-lt"/>
              <a:buAutoNum type="arabicPeriod"/>
            </a:pPr>
            <a:r>
              <a:rPr lang="pt-BR" dirty="0"/>
              <a:t>Planejamento Orçamentário</a:t>
            </a:r>
          </a:p>
        </p:txBody>
      </p:sp>
    </p:spTree>
    <p:extLst>
      <p:ext uri="{BB962C8B-B14F-4D97-AF65-F5344CB8AC3E}">
        <p14:creationId xmlns:p14="http://schemas.microsoft.com/office/powerpoint/2010/main" val="6940793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383338-910C-D945-8E51-8189F19E1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PRIORIZAÇÃO DE PROJETOS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AD00E7C-FAAB-6345-960F-D5ACF17811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SENDO O ORÇAMENTO APROVADO, A GESTÃO FINANCEIRA NOS AUXILIA COM A ELABORAÇÃO DO “PLANO DE EXECUÇÃO ORÇAMENTÁRIA” OU “PLANO DE DESEMBOLSO ANUAL”. </a:t>
            </a:r>
          </a:p>
          <a:p>
            <a:endParaRPr lang="pt-BR" dirty="0"/>
          </a:p>
          <a:p>
            <a:r>
              <a:rPr lang="pt-BR" dirty="0"/>
              <a:t>ESTE PLANO É USADO PARA GERAR O “PLANO DE EXECUÇÃO DE PROJETOS”</a:t>
            </a:r>
          </a:p>
          <a:p>
            <a:endParaRPr lang="pt-BR" dirty="0"/>
          </a:p>
          <a:p>
            <a:r>
              <a:rPr lang="pt-BR" dirty="0"/>
              <a:t>COM O ”PLANO DE EXECUÇÃO” PRONTO, DIRETRIZES DE EXECUÇÃO DE PROJETOS SÃO ELABORADAS. 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94757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098E20-4DC1-FB42-A778-3586111DB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GESTÃO DE PROJETOS</a:t>
            </a: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34A2086B-6F78-2F4C-8BC3-A98FE1761243}"/>
              </a:ext>
            </a:extLst>
          </p:cNvPr>
          <p:cNvGraphicFramePr/>
          <p:nvPr>
            <p:extLst/>
          </p:nvPr>
        </p:nvGraphicFramePr>
        <p:xfrm>
          <a:off x="790832" y="685800"/>
          <a:ext cx="11401168" cy="617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937905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493D04FE-598E-604E-AEEE-909CF41D27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1639C2D-F9C1-7B4E-8BF1-0F26F97D4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7670" y="365125"/>
            <a:ext cx="8796130" cy="1325563"/>
          </a:xfrm>
        </p:spPr>
        <p:txBody>
          <a:bodyPr>
            <a:normAutofit fontScale="90000"/>
          </a:bodyPr>
          <a:lstStyle/>
          <a:p>
            <a:r>
              <a:rPr lang="pt-BR" dirty="0" err="1"/>
              <a:t>I</a:t>
            </a:r>
            <a:r>
              <a:rPr lang="pt-BR" dirty="0"/>
              <a:t> - PLANO ANUAL ORÇAMENTÁRIO – PAN</a:t>
            </a:r>
            <a:br>
              <a:rPr lang="pt-BR" dirty="0"/>
            </a:br>
            <a:r>
              <a:rPr lang="pt-BR" dirty="0"/>
              <a:t>LEVANTAMENTO DE PROJETOS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382C008-205D-5D42-A83B-02231C54C0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7670" y="1838877"/>
            <a:ext cx="9316278" cy="4351338"/>
          </a:xfrm>
        </p:spPr>
        <p:txBody>
          <a:bodyPr>
            <a:normAutofit fontScale="92500" lnSpcReduction="10000"/>
          </a:bodyPr>
          <a:lstStyle/>
          <a:p>
            <a:r>
              <a:rPr lang="pt-BR" dirty="0"/>
              <a:t>O PAN É ELABORADO COM O FIM DE POSSIBILITAR O ANDAMENTO DAS ATIVIDADES ROTINEIRAS E EMPREENDEDORAS DA IBA. </a:t>
            </a:r>
          </a:p>
          <a:p>
            <a:r>
              <a:rPr lang="pt-BR" dirty="0"/>
              <a:t>CADA UNIDADE ORGANIZACIONAL - UO (SEDE, FILIAIS, MINISTÉRIOS, INSTITUTOS (TV, KERIGMA, ETC.) PODERÁ SUBMETER PROJETOS DE INVESTIMENTO, AMPLIANÇAO, MANUTENÇÃO, ASSIM COMO PROJETOS MINTERIAIS DE EVENTOS. </a:t>
            </a:r>
          </a:p>
          <a:p>
            <a:r>
              <a:rPr lang="pt-BR" dirty="0"/>
              <a:t>ESTE LEVANTAMENTO FICARÁ A CARGO DO GESTOS DE CADA UO.</a:t>
            </a:r>
          </a:p>
          <a:p>
            <a:r>
              <a:rPr lang="pt-BR" dirty="0"/>
              <a:t>A MAIOR QUANTIDADE DE INFORMAÇÕES POSSÍVEIS DEVE SER FORNECIDA PARA A CORRETA PRIORIZAÇÃO DE CADA PROJETO.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278111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493D04FE-598E-604E-AEEE-909CF41D27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1639C2D-F9C1-7B4E-8BF1-0F26F97D4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5870" y="669580"/>
            <a:ext cx="8796130" cy="5518840"/>
          </a:xfrm>
        </p:spPr>
        <p:txBody>
          <a:bodyPr>
            <a:normAutofit/>
          </a:bodyPr>
          <a:lstStyle/>
          <a:p>
            <a:r>
              <a:rPr lang="pt-BR" dirty="0"/>
              <a:t>PARECE MUITA COISA, MAS VOCÊ PRECISA DAS O PRIMEIRO PASSO PARA CHEGAR AO ÚLTIMO PASSO.</a:t>
            </a:r>
            <a:br>
              <a:rPr lang="pt-BR" dirty="0"/>
            </a:br>
            <a:br>
              <a:rPr lang="pt-BR" dirty="0"/>
            </a:br>
            <a:r>
              <a:rPr lang="pt-BR" dirty="0"/>
              <a:t>DEUS TE CHAMOU PARA OBRAS MAIORES.</a:t>
            </a:r>
          </a:p>
        </p:txBody>
      </p:sp>
    </p:spTree>
    <p:extLst>
      <p:ext uri="{BB962C8B-B14F-4D97-AF65-F5344CB8AC3E}">
        <p14:creationId xmlns:p14="http://schemas.microsoft.com/office/powerpoint/2010/main" val="1420537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28" y="250031"/>
            <a:ext cx="7805382" cy="1325563"/>
          </a:xfrm>
        </p:spPr>
        <p:txBody>
          <a:bodyPr/>
          <a:lstStyle/>
          <a:p>
            <a:r>
              <a:rPr lang="pt-BR" dirty="0"/>
              <a:t>Liderança Eclesiástica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0BAB1C3-51E2-4F73-8A2C-2A1B4DDA01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9728" y="1825625"/>
            <a:ext cx="797356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i="1" dirty="0"/>
              <a:t>“...se é exercer liderança, que a exerça com </a:t>
            </a:r>
            <a:r>
              <a:rPr lang="pt-BR" b="1" i="1" u="sng" dirty="0"/>
              <a:t>zelo</a:t>
            </a:r>
            <a:r>
              <a:rPr lang="pt-BR" i="1" dirty="0"/>
              <a:t>... </a:t>
            </a:r>
            <a:r>
              <a:rPr lang="pt-BR" b="1" dirty="0"/>
              <a:t>Romanos 12:8</a:t>
            </a:r>
          </a:p>
          <a:p>
            <a:pPr marL="0" indent="0">
              <a:buNone/>
            </a:pPr>
            <a:endParaRPr lang="pt-BR" b="1" dirty="0"/>
          </a:p>
          <a:p>
            <a:pPr marL="0" indent="0">
              <a:buNone/>
            </a:pPr>
            <a:r>
              <a:rPr lang="pt-BR" i="1" dirty="0"/>
              <a:t>“...que </a:t>
            </a:r>
            <a:r>
              <a:rPr lang="pt-BR" b="1" i="1" u="sng" dirty="0"/>
              <a:t>lideram bem </a:t>
            </a:r>
            <a:r>
              <a:rPr lang="pt-BR" i="1" dirty="0"/>
              <a:t>a igreja são dignos de dupla honra...”  </a:t>
            </a:r>
            <a:r>
              <a:rPr lang="pt-BR" b="1" dirty="0"/>
              <a:t>1 Timóteo 5:17</a:t>
            </a:r>
          </a:p>
          <a:p>
            <a:pPr marL="0" indent="0">
              <a:buNone/>
            </a:pPr>
            <a:endParaRPr lang="pt-BR" b="1" dirty="0"/>
          </a:p>
          <a:p>
            <a:pPr marL="0" indent="0">
              <a:buNone/>
            </a:pP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919038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28" y="250031"/>
            <a:ext cx="7805382" cy="1325563"/>
          </a:xfrm>
        </p:spPr>
        <p:txBody>
          <a:bodyPr/>
          <a:lstStyle/>
          <a:p>
            <a:r>
              <a:rPr lang="pt-BR" dirty="0"/>
              <a:t>Organograma Típico de uma Igreja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0BAB1C3-51E2-4F73-8A2C-2A1B4DDA01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9728" y="1825625"/>
            <a:ext cx="797356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dirty="0"/>
              <a:t>Em primeiro lugar, existem dois tipo de organograma que você deve considerar: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r>
              <a:rPr lang="pt-BR" dirty="0"/>
              <a:t>- Organograma Ministerial</a:t>
            </a:r>
          </a:p>
          <a:p>
            <a:pPr marL="0" indent="0">
              <a:buNone/>
            </a:pPr>
            <a:endParaRPr lang="pt-BR" dirty="0"/>
          </a:p>
          <a:p>
            <a:pPr>
              <a:buFontTx/>
              <a:buChar char="-"/>
            </a:pPr>
            <a:r>
              <a:rPr lang="pt-BR" dirty="0"/>
              <a:t>Organograma Administrativo</a:t>
            </a:r>
          </a:p>
          <a:p>
            <a:pPr>
              <a:buFontTx/>
              <a:buChar char="-"/>
            </a:pPr>
            <a:endParaRPr lang="pt-BR" dirty="0"/>
          </a:p>
          <a:p>
            <a:pPr marL="0" indent="0">
              <a:buNone/>
            </a:pPr>
            <a:r>
              <a:rPr lang="pt-BR" dirty="0"/>
              <a:t>Aqui vamos falar do organograma administrativo. </a:t>
            </a:r>
          </a:p>
        </p:txBody>
      </p:sp>
    </p:spTree>
    <p:extLst>
      <p:ext uri="{BB962C8B-B14F-4D97-AF65-F5344CB8AC3E}">
        <p14:creationId xmlns:p14="http://schemas.microsoft.com/office/powerpoint/2010/main" val="1262203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28" y="250031"/>
            <a:ext cx="7805382" cy="1325563"/>
          </a:xfrm>
        </p:spPr>
        <p:txBody>
          <a:bodyPr/>
          <a:lstStyle/>
          <a:p>
            <a:r>
              <a:rPr lang="pt-BR" dirty="0"/>
              <a:t>Organograma Típico de uma Igreja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C5462923-A1F5-F44D-B54C-149AD605E5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8819575"/>
              </p:ext>
            </p:extLst>
          </p:nvPr>
        </p:nvGraphicFramePr>
        <p:xfrm>
          <a:off x="3919538" y="1825625"/>
          <a:ext cx="7974012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77735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28" y="250031"/>
            <a:ext cx="7805382" cy="1325563"/>
          </a:xfrm>
        </p:spPr>
        <p:txBody>
          <a:bodyPr/>
          <a:lstStyle/>
          <a:p>
            <a:r>
              <a:rPr lang="pt-BR" dirty="0"/>
              <a:t>Organograma IBA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C5462923-A1F5-F44D-B54C-149AD605E5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1081839"/>
              </p:ext>
            </p:extLst>
          </p:nvPr>
        </p:nvGraphicFramePr>
        <p:xfrm>
          <a:off x="3919538" y="1825625"/>
          <a:ext cx="7974012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89558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28" y="250031"/>
            <a:ext cx="7805382" cy="1325563"/>
          </a:xfrm>
        </p:spPr>
        <p:txBody>
          <a:bodyPr/>
          <a:lstStyle/>
          <a:p>
            <a:r>
              <a:rPr lang="pt-BR" dirty="0"/>
              <a:t>Gabinete da Presidência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C5462923-A1F5-F44D-B54C-149AD605E5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6942495"/>
              </p:ext>
            </p:extLst>
          </p:nvPr>
        </p:nvGraphicFramePr>
        <p:xfrm>
          <a:off x="3419061" y="1338470"/>
          <a:ext cx="8474489" cy="48384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65676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D530F44-162E-4262-B750-568D4670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9728" y="250031"/>
            <a:ext cx="7805382" cy="1325563"/>
          </a:xfrm>
        </p:spPr>
        <p:txBody>
          <a:bodyPr/>
          <a:lstStyle/>
          <a:p>
            <a:r>
              <a:rPr lang="pt-BR" dirty="0"/>
              <a:t>GESTÃO FINANCEIRA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23521A24-95C2-C949-9756-2E06F7F04C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4279108"/>
              </p:ext>
            </p:extLst>
          </p:nvPr>
        </p:nvGraphicFramePr>
        <p:xfrm>
          <a:off x="3919538" y="1825625"/>
          <a:ext cx="7974012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279641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1617</TotalTime>
  <Words>897</Words>
  <Application>Microsoft Macintosh PowerPoint</Application>
  <PresentationFormat>Widescreen</PresentationFormat>
  <Paragraphs>199</Paragraphs>
  <Slides>33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Tema do Office</vt:lpstr>
      <vt:lpstr>Apresentação do PowerPoint</vt:lpstr>
      <vt:lpstr>Liderança Eclesiástica</vt:lpstr>
      <vt:lpstr>Liderança Eclesiástica</vt:lpstr>
      <vt:lpstr>Liderança Eclesiástica</vt:lpstr>
      <vt:lpstr>Organograma Típico de uma Igreja</vt:lpstr>
      <vt:lpstr>Organograma Típico de uma Igreja</vt:lpstr>
      <vt:lpstr>Organograma IBA</vt:lpstr>
      <vt:lpstr>Gabinete da Presidência</vt:lpstr>
      <vt:lpstr>GESTÃO FINANCEIRA</vt:lpstr>
      <vt:lpstr>GESTÃO FINANCEIRA</vt:lpstr>
      <vt:lpstr>GESTÃO FINANCEIRA</vt:lpstr>
      <vt:lpstr>GESTÃO FINANCEIRA</vt:lpstr>
      <vt:lpstr>GESTÃO EXECUTIVA</vt:lpstr>
      <vt:lpstr>GESTÃO EXECUTIVA</vt:lpstr>
      <vt:lpstr>GESTÃO EXECUTIVA</vt:lpstr>
      <vt:lpstr>GESTÃO EXECUTIVA</vt:lpstr>
      <vt:lpstr>GESTÃO EXECUTIVA</vt:lpstr>
      <vt:lpstr>GESTÃO EXECUTIVA</vt:lpstr>
      <vt:lpstr>GESTÃO EXECUTIVA</vt:lpstr>
      <vt:lpstr>GESTÃO EXECUTIVA</vt:lpstr>
      <vt:lpstr>GESTÃO DE EXPANSÃO MISSIONÁRIA</vt:lpstr>
      <vt:lpstr>REORGANIZAÇÃO ECLESIÁTICA</vt:lpstr>
      <vt:lpstr>REORGANIZAÇÃO ECLESIÁTICA</vt:lpstr>
      <vt:lpstr>PLANEJAMENTO ESTRATÉGICO</vt:lpstr>
      <vt:lpstr>PLANEJAMENTO ORÇAMENTÁRIO</vt:lpstr>
      <vt:lpstr>PLANO ANUAL ORÇAMENTÁRIO - PAN</vt:lpstr>
      <vt:lpstr>LEVANTAMENTO DE PROJETOS</vt:lpstr>
      <vt:lpstr>PRIORIZAÇÃO DE PROJETOS</vt:lpstr>
      <vt:lpstr>DESDOBRAMENTO DO PAN</vt:lpstr>
      <vt:lpstr>PRIORIZAÇÃO DE PROJETOS</vt:lpstr>
      <vt:lpstr>GESTÃO DE PROJETOS</vt:lpstr>
      <vt:lpstr>I - PLANO ANUAL ORÇAMENTÁRIO – PAN LEVANTAMENTO DE PROJETOS</vt:lpstr>
      <vt:lpstr>PARECE MUITA COISA, MAS VOCÊ PRECISA DAS O PRIMEIRO PASSO PARA CHEGAR AO ÚLTIMO PASSO.  DEUS TE CHAMOU PARA OBRAS MAIORES.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IBA-40</dc:creator>
  <cp:lastModifiedBy>Felipe Freitas do Nascimento</cp:lastModifiedBy>
  <cp:revision>4</cp:revision>
  <dcterms:created xsi:type="dcterms:W3CDTF">2019-05-14T19:48:56Z</dcterms:created>
  <dcterms:modified xsi:type="dcterms:W3CDTF">2019-06-20T06:49:49Z</dcterms:modified>
</cp:coreProperties>
</file>